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312F68-B8DF-4C3B-B144-ECDA6622B06A}" v="10" dt="2022-12-21T19:58:04.5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GNIESZKA RABIEJ" userId="93477e16d25c13e1" providerId="LiveId" clId="{18312F68-B8DF-4C3B-B144-ECDA6622B06A}"/>
    <pc:docChg chg="undo custSel addSld delSld modSld">
      <pc:chgData name="AGNIESZKA RABIEJ" userId="93477e16d25c13e1" providerId="LiveId" clId="{18312F68-B8DF-4C3B-B144-ECDA6622B06A}" dt="2022-12-21T19:59:31.754" v="60" actId="1076"/>
      <pc:docMkLst>
        <pc:docMk/>
      </pc:docMkLst>
      <pc:sldChg chg="addSp delSp modSp new mod setBg">
        <pc:chgData name="AGNIESZKA RABIEJ" userId="93477e16d25c13e1" providerId="LiveId" clId="{18312F68-B8DF-4C3B-B144-ECDA6622B06A}" dt="2022-12-21T19:59:31.754" v="60" actId="1076"/>
        <pc:sldMkLst>
          <pc:docMk/>
          <pc:sldMk cId="437981822" sldId="256"/>
        </pc:sldMkLst>
        <pc:spChg chg="add del">
          <ac:chgData name="AGNIESZKA RABIEJ" userId="93477e16d25c13e1" providerId="LiveId" clId="{18312F68-B8DF-4C3B-B144-ECDA6622B06A}" dt="2022-12-21T19:59:21.917" v="56" actId="26606"/>
          <ac:spMkLst>
            <pc:docMk/>
            <pc:sldMk cId="437981822" sldId="256"/>
            <ac:spMk id="7" creationId="{16B067B1-F4E5-4FDF-813D-C9E872E80075}"/>
          </ac:spMkLst>
        </pc:spChg>
        <pc:spChg chg="add del">
          <ac:chgData name="AGNIESZKA RABIEJ" userId="93477e16d25c13e1" providerId="LiveId" clId="{18312F68-B8DF-4C3B-B144-ECDA6622B06A}" dt="2022-12-21T19:59:30.297" v="58" actId="26606"/>
          <ac:spMkLst>
            <pc:docMk/>
            <pc:sldMk cId="437981822" sldId="256"/>
            <ac:spMk id="9" creationId="{DB103EB1-B135-4526-B883-33228FC27FF1}"/>
          </ac:spMkLst>
        </pc:spChg>
        <pc:spChg chg="add del">
          <ac:chgData name="AGNIESZKA RABIEJ" userId="93477e16d25c13e1" providerId="LiveId" clId="{18312F68-B8DF-4C3B-B144-ECDA6622B06A}" dt="2022-12-21T19:59:30.297" v="58" actId="26606"/>
          <ac:spMkLst>
            <pc:docMk/>
            <pc:sldMk cId="437981822" sldId="256"/>
            <ac:spMk id="10" creationId="{A2509F26-B5DC-4BA7-B476-4CB044237A2E}"/>
          </ac:spMkLst>
        </pc:spChg>
        <pc:spChg chg="add">
          <ac:chgData name="AGNIESZKA RABIEJ" userId="93477e16d25c13e1" providerId="LiveId" clId="{18312F68-B8DF-4C3B-B144-ECDA6622B06A}" dt="2022-12-21T19:59:30.297" v="59" actId="26606"/>
          <ac:spMkLst>
            <pc:docMk/>
            <pc:sldMk cId="437981822" sldId="256"/>
            <ac:spMk id="12" creationId="{42A4FC2C-047E-45A5-965D-8E1E3BF09BC6}"/>
          </ac:spMkLst>
        </pc:spChg>
        <pc:picChg chg="add mod">
          <ac:chgData name="AGNIESZKA RABIEJ" userId="93477e16d25c13e1" providerId="LiveId" clId="{18312F68-B8DF-4C3B-B144-ECDA6622B06A}" dt="2022-12-21T19:59:31.754" v="60" actId="1076"/>
          <ac:picMkLst>
            <pc:docMk/>
            <pc:sldMk cId="437981822" sldId="256"/>
            <ac:picMk id="2" creationId="{BA77690F-C10E-FD00-BFD2-7BBDBC30182D}"/>
          </ac:picMkLst>
        </pc:picChg>
      </pc:sldChg>
      <pc:sldChg chg="addSp modSp new mod setBg">
        <pc:chgData name="AGNIESZKA RABIEJ" userId="93477e16d25c13e1" providerId="LiveId" clId="{18312F68-B8DF-4C3B-B144-ECDA6622B06A}" dt="2022-12-21T19:59:12.608" v="54" actId="26606"/>
        <pc:sldMkLst>
          <pc:docMk/>
          <pc:sldMk cId="2298482933" sldId="257"/>
        </pc:sldMkLst>
        <pc:spChg chg="add">
          <ac:chgData name="AGNIESZKA RABIEJ" userId="93477e16d25c13e1" providerId="LiveId" clId="{18312F68-B8DF-4C3B-B144-ECDA6622B06A}" dt="2022-12-21T19:59:12.608" v="54" actId="26606"/>
          <ac:spMkLst>
            <pc:docMk/>
            <pc:sldMk cId="2298482933" sldId="257"/>
            <ac:spMk id="7" creationId="{A2509F26-B5DC-4BA7-B476-4CB044237A2E}"/>
          </ac:spMkLst>
        </pc:spChg>
        <pc:spChg chg="add">
          <ac:chgData name="AGNIESZKA RABIEJ" userId="93477e16d25c13e1" providerId="LiveId" clId="{18312F68-B8DF-4C3B-B144-ECDA6622B06A}" dt="2022-12-21T19:59:12.608" v="54" actId="26606"/>
          <ac:spMkLst>
            <pc:docMk/>
            <pc:sldMk cId="2298482933" sldId="257"/>
            <ac:spMk id="9" creationId="{DB103EB1-B135-4526-B883-33228FC27FF1}"/>
          </ac:spMkLst>
        </pc:spChg>
        <pc:picChg chg="add mod">
          <ac:chgData name="AGNIESZKA RABIEJ" userId="93477e16d25c13e1" providerId="LiveId" clId="{18312F68-B8DF-4C3B-B144-ECDA6622B06A}" dt="2022-12-21T19:59:12.608" v="54" actId="26606"/>
          <ac:picMkLst>
            <pc:docMk/>
            <pc:sldMk cId="2298482933" sldId="257"/>
            <ac:picMk id="2" creationId="{0F33F75D-AEA7-7C77-1501-C5DF1F702DE2}"/>
          </ac:picMkLst>
        </pc:picChg>
      </pc:sldChg>
      <pc:sldChg chg="addSp modSp new mod setBg">
        <pc:chgData name="AGNIESZKA RABIEJ" userId="93477e16d25c13e1" providerId="LiveId" clId="{18312F68-B8DF-4C3B-B144-ECDA6622B06A}" dt="2022-12-21T19:58:59.437" v="52" actId="26606"/>
        <pc:sldMkLst>
          <pc:docMk/>
          <pc:sldMk cId="4148523735" sldId="258"/>
        </pc:sldMkLst>
        <pc:spChg chg="add">
          <ac:chgData name="AGNIESZKA RABIEJ" userId="93477e16d25c13e1" providerId="LiveId" clId="{18312F68-B8DF-4C3B-B144-ECDA6622B06A}" dt="2022-12-21T19:58:59.437" v="52" actId="26606"/>
          <ac:spMkLst>
            <pc:docMk/>
            <pc:sldMk cId="4148523735" sldId="258"/>
            <ac:spMk id="7" creationId="{F3060C83-F051-4F0E-ABAD-AA0DFC48B218}"/>
          </ac:spMkLst>
        </pc:spChg>
        <pc:spChg chg="add">
          <ac:chgData name="AGNIESZKA RABIEJ" userId="93477e16d25c13e1" providerId="LiveId" clId="{18312F68-B8DF-4C3B-B144-ECDA6622B06A}" dt="2022-12-21T19:58:59.437" v="52" actId="26606"/>
          <ac:spMkLst>
            <pc:docMk/>
            <pc:sldMk cId="4148523735" sldId="258"/>
            <ac:spMk id="9" creationId="{83C98ABE-055B-441F-B07E-44F97F083C39}"/>
          </ac:spMkLst>
        </pc:spChg>
        <pc:spChg chg="add">
          <ac:chgData name="AGNIESZKA RABIEJ" userId="93477e16d25c13e1" providerId="LiveId" clId="{18312F68-B8DF-4C3B-B144-ECDA6622B06A}" dt="2022-12-21T19:58:59.437" v="52" actId="26606"/>
          <ac:spMkLst>
            <pc:docMk/>
            <pc:sldMk cId="4148523735" sldId="258"/>
            <ac:spMk id="11" creationId="{29FDB030-9B49-4CED-8CCD-4D99382388AC}"/>
          </ac:spMkLst>
        </pc:spChg>
        <pc:spChg chg="add">
          <ac:chgData name="AGNIESZKA RABIEJ" userId="93477e16d25c13e1" providerId="LiveId" clId="{18312F68-B8DF-4C3B-B144-ECDA6622B06A}" dt="2022-12-21T19:58:59.437" v="52" actId="26606"/>
          <ac:spMkLst>
            <pc:docMk/>
            <pc:sldMk cId="4148523735" sldId="258"/>
            <ac:spMk id="13" creationId="{3783CA14-24A1-485C-8B30-D6A5D87987AD}"/>
          </ac:spMkLst>
        </pc:spChg>
        <pc:spChg chg="add">
          <ac:chgData name="AGNIESZKA RABIEJ" userId="93477e16d25c13e1" providerId="LiveId" clId="{18312F68-B8DF-4C3B-B144-ECDA6622B06A}" dt="2022-12-21T19:58:59.437" v="52" actId="26606"/>
          <ac:spMkLst>
            <pc:docMk/>
            <pc:sldMk cId="4148523735" sldId="258"/>
            <ac:spMk id="15" creationId="{9A97C86A-04D6-40F7-AE84-31AB43E6A846}"/>
          </ac:spMkLst>
        </pc:spChg>
        <pc:spChg chg="add">
          <ac:chgData name="AGNIESZKA RABIEJ" userId="93477e16d25c13e1" providerId="LiveId" clId="{18312F68-B8DF-4C3B-B144-ECDA6622B06A}" dt="2022-12-21T19:58:59.437" v="52" actId="26606"/>
          <ac:spMkLst>
            <pc:docMk/>
            <pc:sldMk cId="4148523735" sldId="258"/>
            <ac:spMk id="17" creationId="{FF9F2414-84E8-453E-B1F3-389FDE8192D9}"/>
          </ac:spMkLst>
        </pc:spChg>
        <pc:spChg chg="add">
          <ac:chgData name="AGNIESZKA RABIEJ" userId="93477e16d25c13e1" providerId="LiveId" clId="{18312F68-B8DF-4C3B-B144-ECDA6622B06A}" dt="2022-12-21T19:58:59.437" v="52" actId="26606"/>
          <ac:spMkLst>
            <pc:docMk/>
            <pc:sldMk cId="4148523735" sldId="258"/>
            <ac:spMk id="19" creationId="{3ECA69A1-7536-43AC-85EF-C7106179F5ED}"/>
          </ac:spMkLst>
        </pc:spChg>
        <pc:picChg chg="add mod">
          <ac:chgData name="AGNIESZKA RABIEJ" userId="93477e16d25c13e1" providerId="LiveId" clId="{18312F68-B8DF-4C3B-B144-ECDA6622B06A}" dt="2022-12-21T19:58:59.437" v="52" actId="26606"/>
          <ac:picMkLst>
            <pc:docMk/>
            <pc:sldMk cId="4148523735" sldId="258"/>
            <ac:picMk id="2" creationId="{11B4861D-94BC-5915-D1CB-1B9E8908FEBD}"/>
          </ac:picMkLst>
        </pc:picChg>
      </pc:sldChg>
      <pc:sldChg chg="addSp delSp modSp new mod setBg">
        <pc:chgData name="AGNIESZKA RABIEJ" userId="93477e16d25c13e1" providerId="LiveId" clId="{18312F68-B8DF-4C3B-B144-ECDA6622B06A}" dt="2022-12-21T19:57:56.215" v="45" actId="26606"/>
        <pc:sldMkLst>
          <pc:docMk/>
          <pc:sldMk cId="3127829903" sldId="259"/>
        </pc:sldMkLst>
        <pc:spChg chg="add del mod">
          <ac:chgData name="AGNIESZKA RABIEJ" userId="93477e16d25c13e1" providerId="LiveId" clId="{18312F68-B8DF-4C3B-B144-ECDA6622B06A}" dt="2022-12-21T19:57:49.018" v="43" actId="478"/>
          <ac:spMkLst>
            <pc:docMk/>
            <pc:sldMk cId="3127829903" sldId="259"/>
            <ac:spMk id="2" creationId="{9836DF2D-192F-69FA-0619-C28F80BA5EAF}"/>
          </ac:spMkLst>
        </pc:spChg>
        <pc:spChg chg="add">
          <ac:chgData name="AGNIESZKA RABIEJ" userId="93477e16d25c13e1" providerId="LiveId" clId="{18312F68-B8DF-4C3B-B144-ECDA6622B06A}" dt="2022-12-21T19:57:56.215" v="45" actId="26606"/>
          <ac:spMkLst>
            <pc:docMk/>
            <pc:sldMk cId="3127829903" sldId="259"/>
            <ac:spMk id="8" creationId="{B670DBD5-770C-4383-9F54-5B86E86BD5BB}"/>
          </ac:spMkLst>
        </pc:spChg>
        <pc:picChg chg="add mod">
          <ac:chgData name="AGNIESZKA RABIEJ" userId="93477e16d25c13e1" providerId="LiveId" clId="{18312F68-B8DF-4C3B-B144-ECDA6622B06A}" dt="2022-12-21T19:57:56.215" v="45" actId="26606"/>
          <ac:picMkLst>
            <pc:docMk/>
            <pc:sldMk cId="3127829903" sldId="259"/>
            <ac:picMk id="3" creationId="{C241E9D6-0636-0839-04AB-6E1BFB0C683A}"/>
          </ac:picMkLst>
        </pc:picChg>
      </pc:sldChg>
      <pc:sldChg chg="addSp modSp new mod setBg">
        <pc:chgData name="AGNIESZKA RABIEJ" userId="93477e16d25c13e1" providerId="LiveId" clId="{18312F68-B8DF-4C3B-B144-ECDA6622B06A}" dt="2022-12-21T19:58:41.563" v="51" actId="1076"/>
        <pc:sldMkLst>
          <pc:docMk/>
          <pc:sldMk cId="2660081343" sldId="260"/>
        </pc:sldMkLst>
        <pc:spChg chg="add">
          <ac:chgData name="AGNIESZKA RABIEJ" userId="93477e16d25c13e1" providerId="LiveId" clId="{18312F68-B8DF-4C3B-B144-ECDA6622B06A}" dt="2022-12-21T19:58:16.897" v="47" actId="26606"/>
          <ac:spMkLst>
            <pc:docMk/>
            <pc:sldMk cId="2660081343" sldId="260"/>
            <ac:spMk id="7" creationId="{C7F55EAC-550A-4BDD-9099-3F20B8FA0EBC}"/>
          </ac:spMkLst>
        </pc:spChg>
        <pc:spChg chg="add">
          <ac:chgData name="AGNIESZKA RABIEJ" userId="93477e16d25c13e1" providerId="LiveId" clId="{18312F68-B8DF-4C3B-B144-ECDA6622B06A}" dt="2022-12-21T19:58:16.897" v="47" actId="26606"/>
          <ac:spMkLst>
            <pc:docMk/>
            <pc:sldMk cId="2660081343" sldId="260"/>
            <ac:spMk id="9" creationId="{DC4F5A5F-493F-49AE-89B6-D5AF5EBC8B0E}"/>
          </ac:spMkLst>
        </pc:spChg>
        <pc:picChg chg="add mod">
          <ac:chgData name="AGNIESZKA RABIEJ" userId="93477e16d25c13e1" providerId="LiveId" clId="{18312F68-B8DF-4C3B-B144-ECDA6622B06A}" dt="2022-12-21T19:58:41.563" v="51" actId="1076"/>
          <ac:picMkLst>
            <pc:docMk/>
            <pc:sldMk cId="2660081343" sldId="260"/>
            <ac:picMk id="2" creationId="{4BD8C1FD-D904-20D7-B7F0-D94EABE9604A}"/>
          </ac:picMkLst>
        </pc:picChg>
      </pc:sldChg>
      <pc:sldChg chg="addSp modSp new mod">
        <pc:chgData name="AGNIESZKA RABIEJ" userId="93477e16d25c13e1" providerId="LiveId" clId="{18312F68-B8DF-4C3B-B144-ECDA6622B06A}" dt="2022-12-21T19:55:33.442" v="18" actId="14100"/>
        <pc:sldMkLst>
          <pc:docMk/>
          <pc:sldMk cId="3726810547" sldId="261"/>
        </pc:sldMkLst>
        <pc:picChg chg="add mod">
          <ac:chgData name="AGNIESZKA RABIEJ" userId="93477e16d25c13e1" providerId="LiveId" clId="{18312F68-B8DF-4C3B-B144-ECDA6622B06A}" dt="2022-12-21T19:55:33.442" v="18" actId="14100"/>
          <ac:picMkLst>
            <pc:docMk/>
            <pc:sldMk cId="3726810547" sldId="261"/>
            <ac:picMk id="2" creationId="{267F357A-29EF-BEB4-9E59-DC4D5034A78D}"/>
          </ac:picMkLst>
        </pc:picChg>
      </pc:sldChg>
      <pc:sldChg chg="addSp modSp new mod setBg">
        <pc:chgData name="AGNIESZKA RABIEJ" userId="93477e16d25c13e1" providerId="LiveId" clId="{18312F68-B8DF-4C3B-B144-ECDA6622B06A}" dt="2022-12-21T19:59:07.066" v="53" actId="26606"/>
        <pc:sldMkLst>
          <pc:docMk/>
          <pc:sldMk cId="2035487506" sldId="262"/>
        </pc:sldMkLst>
        <pc:spChg chg="add">
          <ac:chgData name="AGNIESZKA RABIEJ" userId="93477e16d25c13e1" providerId="LiveId" clId="{18312F68-B8DF-4C3B-B144-ECDA6622B06A}" dt="2022-12-21T19:59:07.066" v="53" actId="26606"/>
          <ac:spMkLst>
            <pc:docMk/>
            <pc:sldMk cId="2035487506" sldId="262"/>
            <ac:spMk id="8" creationId="{11BE3FA7-0D70-4431-814F-D8C40576EA93}"/>
          </ac:spMkLst>
        </pc:spChg>
        <pc:picChg chg="add mod">
          <ac:chgData name="AGNIESZKA RABIEJ" userId="93477e16d25c13e1" providerId="LiveId" clId="{18312F68-B8DF-4C3B-B144-ECDA6622B06A}" dt="2022-12-21T19:59:07.066" v="53" actId="26606"/>
          <ac:picMkLst>
            <pc:docMk/>
            <pc:sldMk cId="2035487506" sldId="262"/>
            <ac:picMk id="2" creationId="{05EEF056-E65C-8196-21B6-8B2670E35666}"/>
          </ac:picMkLst>
        </pc:picChg>
        <pc:picChg chg="add mod">
          <ac:chgData name="AGNIESZKA RABIEJ" userId="93477e16d25c13e1" providerId="LiveId" clId="{18312F68-B8DF-4C3B-B144-ECDA6622B06A}" dt="2022-12-21T19:59:07.066" v="53" actId="26606"/>
          <ac:picMkLst>
            <pc:docMk/>
            <pc:sldMk cId="2035487506" sldId="262"/>
            <ac:picMk id="3" creationId="{871CF534-2F02-FE70-3DD8-0C067ADC766E}"/>
          </ac:picMkLst>
        </pc:picChg>
      </pc:sldChg>
      <pc:sldChg chg="addSp modSp new del">
        <pc:chgData name="AGNIESZKA RABIEJ" userId="93477e16d25c13e1" providerId="LiveId" clId="{18312F68-B8DF-4C3B-B144-ECDA6622B06A}" dt="2022-12-21T19:55:18.260" v="14" actId="47"/>
        <pc:sldMkLst>
          <pc:docMk/>
          <pc:sldMk cId="3688487007" sldId="262"/>
        </pc:sldMkLst>
        <pc:picChg chg="add mod">
          <ac:chgData name="AGNIESZKA RABIEJ" userId="93477e16d25c13e1" providerId="LiveId" clId="{18312F68-B8DF-4C3B-B144-ECDA6622B06A}" dt="2022-12-21T19:54:30.136" v="7"/>
          <ac:picMkLst>
            <pc:docMk/>
            <pc:sldMk cId="3688487007" sldId="262"/>
            <ac:picMk id="2" creationId="{5B27182F-A923-119A-9BE0-EC1BFDC179E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ABBC0F5-07E4-CF89-A074-889CA48763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FFBB66A1-3B12-1636-C3C7-DF1305B439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52AC811-AB1F-8FC3-4127-C2D7192CE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CDDE9-EF95-46C1-AC9D-173393C387C2}" type="datetimeFigureOut">
              <a:rPr lang="pl-PL" smtClean="0"/>
              <a:t>21.12.2022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1F5F991-5C81-D5E0-64C7-0E03686C4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40E1604-4EDA-9663-E830-62DBA9A4C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BA253-A7FA-42A7-91B8-286C118DAB1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4513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C5FA3FC-0DA2-7BA7-9055-43F08A559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165B8900-E62A-A4D2-221E-F43AED9284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78AC34A-2856-DDD8-B569-E91B32001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CDDE9-EF95-46C1-AC9D-173393C387C2}" type="datetimeFigureOut">
              <a:rPr lang="pl-PL" smtClean="0"/>
              <a:t>21.12.2022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D6E8902-A5B5-D102-9C3F-70AAD2648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94DE544-A0C3-2254-B6F9-6F26C418B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BA253-A7FA-42A7-91B8-286C118DAB1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59381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F4F0D3C2-7F8D-D5E4-468E-6A42726CA2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0B94E44F-9677-6520-B287-37B333067E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5516081-5BB3-850C-D17E-D14454C7F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CDDE9-EF95-46C1-AC9D-173393C387C2}" type="datetimeFigureOut">
              <a:rPr lang="pl-PL" smtClean="0"/>
              <a:t>21.12.2022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B4211A2-B3AA-28AC-97D2-C005BE715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505AD36-B88E-1453-E2ED-7CDDD8A5C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BA253-A7FA-42A7-91B8-286C118DAB1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40394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8C66591-5B01-4ADB-6148-30995798E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8BA01B2-E910-18A0-2BCA-B2319D9CC7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A729C45-2AE8-6ADB-74C4-1A81857BD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CDDE9-EF95-46C1-AC9D-173393C387C2}" type="datetimeFigureOut">
              <a:rPr lang="pl-PL" smtClean="0"/>
              <a:t>21.12.2022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2F77BDA-83A1-493F-8A72-9F673534D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FE528C6-1FCF-4D52-4CC5-784A85615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BA253-A7FA-42A7-91B8-286C118DAB1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7688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64F60CA-4A3B-5E65-0881-078A86D16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42F679F-B202-47AD-E9EE-0EDBCF5931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30C2977-4616-13C1-D758-587E291B60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CDDE9-EF95-46C1-AC9D-173393C387C2}" type="datetimeFigureOut">
              <a:rPr lang="pl-PL" smtClean="0"/>
              <a:t>21.12.2022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A33972B-C1A4-35DF-E603-7BDD6E321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2677A3E-B654-EFBC-4017-C0D6959A8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BA253-A7FA-42A7-91B8-286C118DAB1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92821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5FC40BF-8E91-23F7-178B-0FC7DB51A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9C1123D-10EF-DEF8-B926-78B26BA9D2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FD8F1E65-D57B-A1DC-2E9F-D3B1D9F952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98F38188-D748-CCB3-CBB1-376D32487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CDDE9-EF95-46C1-AC9D-173393C387C2}" type="datetimeFigureOut">
              <a:rPr lang="pl-PL" smtClean="0"/>
              <a:t>21.12.2022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A754A1BB-59A4-27ED-8DD3-CF077CCA2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8A1482C8-CC57-2F44-C635-E67225D7B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BA253-A7FA-42A7-91B8-286C118DAB1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80667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424964B-B89F-9B71-4E2B-BD2EA47F7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33B09A9-CCF5-DD6E-BF2B-A250D9FBF5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6741CCA2-7010-FF8F-66C6-3D6516CA12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D84DAF81-C300-6B92-74B5-C7BD2FC5F5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1B8003A5-AA8F-1AF0-8F75-5EFC4883BA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5FC7F7BE-BD3C-6FB6-E505-A3D6F67EC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CDDE9-EF95-46C1-AC9D-173393C387C2}" type="datetimeFigureOut">
              <a:rPr lang="pl-PL" smtClean="0"/>
              <a:t>21.12.2022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4A42D046-0556-185A-B53B-0CF415CC9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A4E6DC28-4F5D-7737-F13C-39CDD2D20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BA253-A7FA-42A7-91B8-286C118DAB1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7365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B47F651-423E-E401-038A-0739FAACE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FD621693-CEA5-C8EA-C0E3-5B352834F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CDDE9-EF95-46C1-AC9D-173393C387C2}" type="datetimeFigureOut">
              <a:rPr lang="pl-PL" smtClean="0"/>
              <a:t>21.12.2022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350E244A-AAAC-3FB5-567B-E20DDDBAC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04FE26-D75D-4862-A5CE-08941C541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BA253-A7FA-42A7-91B8-286C118DAB1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49492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08759BFD-775A-3241-094B-63AAA0820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CDDE9-EF95-46C1-AC9D-173393C387C2}" type="datetimeFigureOut">
              <a:rPr lang="pl-PL" smtClean="0"/>
              <a:t>21.12.2022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84E64566-E3E3-68DE-A3AF-5792AE53F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7F9C239-2074-6634-232D-64A643A31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BA253-A7FA-42A7-91B8-286C118DAB1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07066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DD1D664-4877-6985-7E81-80A0EF484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F9F9E88-5164-F728-ECFC-1EC9306BED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291377A9-B5AA-6388-F8FE-F951E91529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6AB7EA96-C4BF-6925-C08D-7CEA3F357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CDDE9-EF95-46C1-AC9D-173393C387C2}" type="datetimeFigureOut">
              <a:rPr lang="pl-PL" smtClean="0"/>
              <a:t>21.12.2022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026DEE2B-45FC-A0C4-8F73-3568D5A47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706A4528-34BF-F7C7-7260-0132A3DDB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BA253-A7FA-42A7-91B8-286C118DAB1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62880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5EF56AA-111A-4F63-7578-2B940811F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21CE7ADA-233C-EDC7-8CA3-756E839673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E846221-4727-C057-A0B2-EB72BA7DED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53413AD8-AA1A-AB8D-DD9C-81407E553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CDDE9-EF95-46C1-AC9D-173393C387C2}" type="datetimeFigureOut">
              <a:rPr lang="pl-PL" smtClean="0"/>
              <a:t>21.12.2022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D96BCCB8-6D03-4B45-271E-403454323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4AF6493A-FB93-BBB5-8C6A-732498996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BA253-A7FA-42A7-91B8-286C118DAB1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67136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8835358F-B6CC-1B1F-6C8A-207D6ADCAC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7300409-1AB7-CFC1-5506-C3DE3745F7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E083793-68AF-5B4F-D826-738C41C278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0CDDE9-EF95-46C1-AC9D-173393C387C2}" type="datetimeFigureOut">
              <a:rPr lang="pl-PL" smtClean="0"/>
              <a:t>21.12.2022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1451CF0-86C8-DF3F-3BA8-887384A441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B42CFAD-1669-F542-8738-FE0A486849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BA253-A7FA-42A7-91B8-286C118DAB1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06122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Obraz 1" descr="Hymn o nienawiści">
            <a:extLst>
              <a:ext uri="{FF2B5EF4-FFF2-40B4-BE49-F238E27FC236}">
                <a16:creationId xmlns:a16="http://schemas.microsoft.com/office/drawing/2014/main" id="{BA77690F-C10E-FD00-BFD2-7BBDBC3018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3749"/>
          <a:stretch/>
        </p:blipFill>
        <p:spPr bwMode="auto">
          <a:xfrm>
            <a:off x="196850" y="172618"/>
            <a:ext cx="11798300" cy="651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981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2509F26-B5DC-4BA7-B476-4CB044237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B103EB1-B135-4526-B883-33228FC27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815340" y="683404"/>
            <a:ext cx="1056132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0F33F75D-AEA7-7C77-1501-C5DF1F702D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18" r="1" b="1"/>
          <a:stretch/>
        </p:blipFill>
        <p:spPr bwMode="auto">
          <a:xfrm rot="21480000">
            <a:off x="1137837" y="1003258"/>
            <a:ext cx="9916327" cy="476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482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1BE3FA7-0D70-4431-814F-D8C40576E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Obraz 1" descr="Wojna nie ma w sobie nic z kobiety - Wydawnictwo Czarne">
            <a:extLst>
              <a:ext uri="{FF2B5EF4-FFF2-40B4-BE49-F238E27FC236}">
                <a16:creationId xmlns:a16="http://schemas.microsoft.com/office/drawing/2014/main" id="{05EEF056-E65C-8196-21B6-8B2670E356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62" r="1" b="20213"/>
          <a:stretch/>
        </p:blipFill>
        <p:spPr bwMode="auto">
          <a:xfrm>
            <a:off x="321731" y="557189"/>
            <a:ext cx="5668684" cy="5743618"/>
          </a:xfrm>
          <a:prstGeom prst="rect">
            <a:avLst/>
          </a:prstGeom>
          <a:noFill/>
        </p:spPr>
      </p:pic>
      <p:pic>
        <p:nvPicPr>
          <p:cNvPr id="3" name="Obraz 2" descr="Czym jest mowa nienawiści">
            <a:extLst>
              <a:ext uri="{FF2B5EF4-FFF2-40B4-BE49-F238E27FC236}">
                <a16:creationId xmlns:a16="http://schemas.microsoft.com/office/drawing/2014/main" id="{871CF534-2F02-FE70-3DD8-0C067ADC766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6421"/>
          <a:stretch/>
        </p:blipFill>
        <p:spPr bwMode="auto">
          <a:xfrm>
            <a:off x="6195375" y="557189"/>
            <a:ext cx="5674893" cy="57436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354875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Obraz 1" descr="Kiedy miłość zwycięży nad miłością do władzy, świat dowie się czym jest  pokój – Demotywatory.pl">
            <a:extLst>
              <a:ext uri="{FF2B5EF4-FFF2-40B4-BE49-F238E27FC236}">
                <a16:creationId xmlns:a16="http://schemas.microsoft.com/office/drawing/2014/main" id="{11B4861D-94BC-5915-D1CB-1B9E8908FE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84008" y="643467"/>
            <a:ext cx="4623983" cy="5571065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523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Obraz 2" descr="FUNDACJA DOBRO POWRACA - zbiórka charytatywna | Siepomaga.pl">
            <a:extLst>
              <a:ext uri="{FF2B5EF4-FFF2-40B4-BE49-F238E27FC236}">
                <a16:creationId xmlns:a16="http://schemas.microsoft.com/office/drawing/2014/main" id="{C241E9D6-0636-0839-04AB-6E1BFB0C68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8"/>
          <a:stretch/>
        </p:blipFill>
        <p:spPr bwMode="auto"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31278299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C7F55EAC-550A-4BDD-9099-3F20B8FA0E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C4F5A5F-493F-49AE-89B6-D5AF5EBC8B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6724001 w 12192000"/>
              <a:gd name="connsiteY0" fmla="*/ 434021 h 6858000"/>
              <a:gd name="connsiteX1" fmla="*/ 6471155 w 12192000"/>
              <a:gd name="connsiteY1" fmla="*/ 434599 h 6858000"/>
              <a:gd name="connsiteX2" fmla="*/ 5384913 w 12192000"/>
              <a:gd name="connsiteY2" fmla="*/ 497971 h 6858000"/>
              <a:gd name="connsiteX3" fmla="*/ 4818280 w 12192000"/>
              <a:gd name="connsiteY3" fmla="*/ 541802 h 6858000"/>
              <a:gd name="connsiteX4" fmla="*/ 3965428 w 12192000"/>
              <a:gd name="connsiteY4" fmla="*/ 675942 h 6858000"/>
              <a:gd name="connsiteX5" fmla="*/ 3699528 w 12192000"/>
              <a:gd name="connsiteY5" fmla="*/ 770472 h 6858000"/>
              <a:gd name="connsiteX6" fmla="*/ 3438854 w 12192000"/>
              <a:gd name="connsiteY6" fmla="*/ 834899 h 6858000"/>
              <a:gd name="connsiteX7" fmla="*/ 3367443 w 12192000"/>
              <a:gd name="connsiteY7" fmla="*/ 893518 h 6858000"/>
              <a:gd name="connsiteX8" fmla="*/ 3467301 w 12192000"/>
              <a:gd name="connsiteY8" fmla="*/ 953722 h 6858000"/>
              <a:gd name="connsiteX9" fmla="*/ 3889955 w 12192000"/>
              <a:gd name="connsiteY9" fmla="*/ 977486 h 6858000"/>
              <a:gd name="connsiteX10" fmla="*/ 3502135 w 12192000"/>
              <a:gd name="connsiteY10" fmla="*/ 1054062 h 6858000"/>
              <a:gd name="connsiteX11" fmla="*/ 4072832 w 12192000"/>
              <a:gd name="connsiteY11" fmla="*/ 1017622 h 6858000"/>
              <a:gd name="connsiteX12" fmla="*/ 4244099 w 12192000"/>
              <a:gd name="connsiteY12" fmla="*/ 1030825 h 6858000"/>
              <a:gd name="connsiteX13" fmla="*/ 4095475 w 12192000"/>
              <a:gd name="connsiteY13" fmla="*/ 1092084 h 6858000"/>
              <a:gd name="connsiteX14" fmla="*/ 3327386 w 12192000"/>
              <a:gd name="connsiteY14" fmla="*/ 1215660 h 6858000"/>
              <a:gd name="connsiteX15" fmla="*/ 3254813 w 12192000"/>
              <a:gd name="connsiteY15" fmla="*/ 1226749 h 6858000"/>
              <a:gd name="connsiteX16" fmla="*/ 2776427 w 12192000"/>
              <a:gd name="connsiteY16" fmla="*/ 1401552 h 6858000"/>
              <a:gd name="connsiteX17" fmla="*/ 3063226 w 12192000"/>
              <a:gd name="connsiteY17" fmla="*/ 1384124 h 6858000"/>
              <a:gd name="connsiteX18" fmla="*/ 2754945 w 12192000"/>
              <a:gd name="connsiteY18" fmla="*/ 1495025 h 6858000"/>
              <a:gd name="connsiteX19" fmla="*/ 2381061 w 12192000"/>
              <a:gd name="connsiteY19" fmla="*/ 1619658 h 6858000"/>
              <a:gd name="connsiteX20" fmla="*/ 2008336 w 12192000"/>
              <a:gd name="connsiteY20" fmla="*/ 1814527 h 6858000"/>
              <a:gd name="connsiteX21" fmla="*/ 1740695 w 12192000"/>
              <a:gd name="connsiteY21" fmla="*/ 1914337 h 6858000"/>
              <a:gd name="connsiteX22" fmla="*/ 1787720 w 12192000"/>
              <a:gd name="connsiteY22" fmla="*/ 1991970 h 6858000"/>
              <a:gd name="connsiteX23" fmla="*/ 1754048 w 12192000"/>
              <a:gd name="connsiteY23" fmla="*/ 2078049 h 6858000"/>
              <a:gd name="connsiteX24" fmla="*/ 2228951 w 12192000"/>
              <a:gd name="connsiteY24" fmla="*/ 1996721 h 6858000"/>
              <a:gd name="connsiteX25" fmla="*/ 2054781 w 12192000"/>
              <a:gd name="connsiteY25" fmla="*/ 2053228 h 6858000"/>
              <a:gd name="connsiteX26" fmla="*/ 1985693 w 12192000"/>
              <a:gd name="connsiteY26" fmla="*/ 2109207 h 6858000"/>
              <a:gd name="connsiteX27" fmla="*/ 2061168 w 12192000"/>
              <a:gd name="connsiteY27" fmla="*/ 2130859 h 6858000"/>
              <a:gd name="connsiteX28" fmla="*/ 2388026 w 12192000"/>
              <a:gd name="connsiteY28" fmla="*/ 2184726 h 6858000"/>
              <a:gd name="connsiteX29" fmla="*/ 1560719 w 12192000"/>
              <a:gd name="connsiteY29" fmla="*/ 2384876 h 6858000"/>
              <a:gd name="connsiteX30" fmla="*/ 1679734 w 12192000"/>
              <a:gd name="connsiteY30" fmla="*/ 2400191 h 6858000"/>
              <a:gd name="connsiteX31" fmla="*/ 2882089 w 12192000"/>
              <a:gd name="connsiteY31" fmla="*/ 2383292 h 6858000"/>
              <a:gd name="connsiteX32" fmla="*/ 3116638 w 12192000"/>
              <a:gd name="connsiteY32" fmla="*/ 2359528 h 6858000"/>
              <a:gd name="connsiteX33" fmla="*/ 2897765 w 12192000"/>
              <a:gd name="connsiteY33" fmla="*/ 2758243 h 6858000"/>
              <a:gd name="connsiteX34" fmla="*/ 2981367 w 12192000"/>
              <a:gd name="connsiteY34" fmla="*/ 2829008 h 6858000"/>
              <a:gd name="connsiteX35" fmla="*/ 2682955 w 12192000"/>
              <a:gd name="connsiteY35" fmla="*/ 2846436 h 6858000"/>
              <a:gd name="connsiteX36" fmla="*/ 2099485 w 12192000"/>
              <a:gd name="connsiteY36" fmla="*/ 3066653 h 6858000"/>
              <a:gd name="connsiteX37" fmla="*/ 1807460 w 12192000"/>
              <a:gd name="connsiteY37" fmla="*/ 3454808 h 6858000"/>
              <a:gd name="connsiteX38" fmla="*/ 1921251 w 12192000"/>
              <a:gd name="connsiteY38" fmla="*/ 3540889 h 6858000"/>
              <a:gd name="connsiteX39" fmla="*/ 1453313 w 12192000"/>
              <a:gd name="connsiteY39" fmla="*/ 3637002 h 6858000"/>
              <a:gd name="connsiteX40" fmla="*/ 1686122 w 12192000"/>
              <a:gd name="connsiteY40" fmla="*/ 3667634 h 6858000"/>
              <a:gd name="connsiteX41" fmla="*/ 1513692 w 12192000"/>
              <a:gd name="connsiteY41" fmla="*/ 3725196 h 6858000"/>
              <a:gd name="connsiteX42" fmla="*/ 1369711 w 12192000"/>
              <a:gd name="connsiteY42" fmla="*/ 3826063 h 6858000"/>
              <a:gd name="connsiteX43" fmla="*/ 2051298 w 12192000"/>
              <a:gd name="connsiteY43" fmla="*/ 3754242 h 6858000"/>
              <a:gd name="connsiteX44" fmla="*/ 2245207 w 12192000"/>
              <a:gd name="connsiteY44" fmla="*/ 3797018 h 6858000"/>
              <a:gd name="connsiteX45" fmla="*/ 2353192 w 12192000"/>
              <a:gd name="connsiteY45" fmla="*/ 3796489 h 6858000"/>
              <a:gd name="connsiteX46" fmla="*/ 2490207 w 12192000"/>
              <a:gd name="connsiteY46" fmla="*/ 3801242 h 6858000"/>
              <a:gd name="connsiteX47" fmla="*/ 2375835 w 12192000"/>
              <a:gd name="connsiteY47" fmla="*/ 3839794 h 6858000"/>
              <a:gd name="connsiteX48" fmla="*/ 2522138 w 12192000"/>
              <a:gd name="connsiteY48" fmla="*/ 4009841 h 6858000"/>
              <a:gd name="connsiteX49" fmla="*/ 1998466 w 12192000"/>
              <a:gd name="connsiteY49" fmla="*/ 4130778 h 6858000"/>
              <a:gd name="connsiteX50" fmla="*/ 2114580 w 12192000"/>
              <a:gd name="connsiteY50" fmla="*/ 4154543 h 6858000"/>
              <a:gd name="connsiteX51" fmla="*/ 2177862 w 12192000"/>
              <a:gd name="connsiteY51" fmla="*/ 4189925 h 6858000"/>
              <a:gd name="connsiteX52" fmla="*/ 1868419 w 12192000"/>
              <a:gd name="connsiteY52" fmla="*/ 4382153 h 6858000"/>
              <a:gd name="connsiteX53" fmla="*/ 2279460 w 12192000"/>
              <a:gd name="connsiteY53" fmla="*/ 4356805 h 6858000"/>
              <a:gd name="connsiteX54" fmla="*/ 2029817 w 12192000"/>
              <a:gd name="connsiteY54" fmla="*/ 4468235 h 6858000"/>
              <a:gd name="connsiteX55" fmla="*/ 1560137 w 12192000"/>
              <a:gd name="connsiteY55" fmla="*/ 4730172 h 6858000"/>
              <a:gd name="connsiteX56" fmla="*/ 1956664 w 12192000"/>
              <a:gd name="connsiteY56" fmla="*/ 4820477 h 6858000"/>
              <a:gd name="connsiteX57" fmla="*/ 3268168 w 12192000"/>
              <a:gd name="connsiteY57" fmla="*/ 4852692 h 6858000"/>
              <a:gd name="connsiteX58" fmla="*/ 2807197 w 12192000"/>
              <a:gd name="connsiteY58" fmla="*/ 4939300 h 6858000"/>
              <a:gd name="connsiteX59" fmla="*/ 2721272 w 12192000"/>
              <a:gd name="connsiteY59" fmla="*/ 4970458 h 6858000"/>
              <a:gd name="connsiteX60" fmla="*/ 2802552 w 12192000"/>
              <a:gd name="connsiteY60" fmla="*/ 5014291 h 6858000"/>
              <a:gd name="connsiteX61" fmla="*/ 2537812 w 12192000"/>
              <a:gd name="connsiteY61" fmla="*/ 5053898 h 6858000"/>
              <a:gd name="connsiteX62" fmla="*/ 2569744 w 12192000"/>
              <a:gd name="connsiteY62" fmla="*/ 5153182 h 6858000"/>
              <a:gd name="connsiteX63" fmla="*/ 1987436 w 12192000"/>
              <a:gd name="connsiteY63" fmla="*/ 5334320 h 6858000"/>
              <a:gd name="connsiteX64" fmla="*/ 1972921 w 12192000"/>
              <a:gd name="connsiteY64" fmla="*/ 5382376 h 6858000"/>
              <a:gd name="connsiteX65" fmla="*/ 2341001 w 12192000"/>
              <a:gd name="connsiteY65" fmla="*/ 5360725 h 6858000"/>
              <a:gd name="connsiteX66" fmla="*/ 2710822 w 12192000"/>
              <a:gd name="connsiteY66" fmla="*/ 5418816 h 6858000"/>
              <a:gd name="connsiteX67" fmla="*/ 2833903 w 12192000"/>
              <a:gd name="connsiteY67" fmla="*/ 5413007 h 6858000"/>
              <a:gd name="connsiteX68" fmla="*/ 3011556 w 12192000"/>
              <a:gd name="connsiteY68" fmla="*/ 5399276 h 6858000"/>
              <a:gd name="connsiteX69" fmla="*/ 3254233 w 12192000"/>
              <a:gd name="connsiteY69" fmla="*/ 5439412 h 6858000"/>
              <a:gd name="connsiteX70" fmla="*/ 2792101 w 12192000"/>
              <a:gd name="connsiteY70" fmla="*/ 5471625 h 6858000"/>
              <a:gd name="connsiteX71" fmla="*/ 2977303 w 12192000"/>
              <a:gd name="connsiteY71" fmla="*/ 5539751 h 6858000"/>
              <a:gd name="connsiteX72" fmla="*/ 3656566 w 12192000"/>
              <a:gd name="connsiteY72" fmla="*/ 5678642 h 6858000"/>
              <a:gd name="connsiteX73" fmla="*/ 4858340 w 12192000"/>
              <a:gd name="connsiteY73" fmla="*/ 5969625 h 6858000"/>
              <a:gd name="connsiteX74" fmla="*/ 5296668 w 12192000"/>
              <a:gd name="connsiteY74" fmla="*/ 6043559 h 6858000"/>
              <a:gd name="connsiteX75" fmla="*/ 5456323 w 12192000"/>
              <a:gd name="connsiteY75" fmla="*/ 6042502 h 6858000"/>
              <a:gd name="connsiteX76" fmla="*/ 5267058 w 12192000"/>
              <a:gd name="connsiteY76" fmla="*/ 6100066 h 6858000"/>
              <a:gd name="connsiteX77" fmla="*/ 7095266 w 12192000"/>
              <a:gd name="connsiteY77" fmla="*/ 6287541 h 6858000"/>
              <a:gd name="connsiteX78" fmla="*/ 9707235 w 12192000"/>
              <a:gd name="connsiteY78" fmla="*/ 5994446 h 6858000"/>
              <a:gd name="connsiteX79" fmla="*/ 10083442 w 12192000"/>
              <a:gd name="connsiteY79" fmla="*/ 5678642 h 6858000"/>
              <a:gd name="connsiteX80" fmla="*/ 10338892 w 12192000"/>
              <a:gd name="connsiteY80" fmla="*/ 4650957 h 6858000"/>
              <a:gd name="connsiteX81" fmla="*/ 10628013 w 12192000"/>
              <a:gd name="connsiteY81" fmla="*/ 4411198 h 6858000"/>
              <a:gd name="connsiteX82" fmla="*/ 10802766 w 12192000"/>
              <a:gd name="connsiteY82" fmla="*/ 4258050 h 6858000"/>
              <a:gd name="connsiteX83" fmla="*/ 10614662 w 12192000"/>
              <a:gd name="connsiteY83" fmla="*/ 4150318 h 6858000"/>
              <a:gd name="connsiteX84" fmla="*/ 10681427 w 12192000"/>
              <a:gd name="connsiteY84" fmla="*/ 4054203 h 6858000"/>
              <a:gd name="connsiteX85" fmla="*/ 10520029 w 12192000"/>
              <a:gd name="connsiteY85" fmla="*/ 3804411 h 6858000"/>
              <a:gd name="connsiteX86" fmla="*/ 10568798 w 12192000"/>
              <a:gd name="connsiteY86" fmla="*/ 3466426 h 6858000"/>
              <a:gd name="connsiteX87" fmla="*/ 10499709 w 12192000"/>
              <a:gd name="connsiteY87" fmla="*/ 3166465 h 6858000"/>
              <a:gd name="connsiteX88" fmla="*/ 10489840 w 12192000"/>
              <a:gd name="connsiteY88" fmla="*/ 2546475 h 6858000"/>
              <a:gd name="connsiteX89" fmla="*/ 10584471 w 12192000"/>
              <a:gd name="connsiteY89" fmla="*/ 2512148 h 6858000"/>
              <a:gd name="connsiteX90" fmla="*/ 10695942 w 12192000"/>
              <a:gd name="connsiteY90" fmla="*/ 2358471 h 6858000"/>
              <a:gd name="connsiteX91" fmla="*/ 10732516 w 12192000"/>
              <a:gd name="connsiteY91" fmla="*/ 2287706 h 6858000"/>
              <a:gd name="connsiteX92" fmla="*/ 10731357 w 12192000"/>
              <a:gd name="connsiteY92" fmla="*/ 2137725 h 6858000"/>
              <a:gd name="connsiteX93" fmla="*/ 10678525 w 12192000"/>
              <a:gd name="connsiteY93" fmla="*/ 2070656 h 6858000"/>
              <a:gd name="connsiteX94" fmla="*/ 10735999 w 12192000"/>
              <a:gd name="connsiteY94" fmla="*/ 1956587 h 6858000"/>
              <a:gd name="connsiteX95" fmla="*/ 10824246 w 12192000"/>
              <a:gd name="connsiteY95" fmla="*/ 1862584 h 6858000"/>
              <a:gd name="connsiteX96" fmla="*/ 10773156 w 12192000"/>
              <a:gd name="connsiteY96" fmla="*/ 1768054 h 6858000"/>
              <a:gd name="connsiteX97" fmla="*/ 10716261 w 12192000"/>
              <a:gd name="connsiteY97" fmla="*/ 1678278 h 6858000"/>
              <a:gd name="connsiteX98" fmla="*/ 10554864 w 12192000"/>
              <a:gd name="connsiteY98" fmla="*/ 1477599 h 6858000"/>
              <a:gd name="connsiteX99" fmla="*/ 10267483 w 12192000"/>
              <a:gd name="connsiteY99" fmla="*/ 1324977 h 6858000"/>
              <a:gd name="connsiteX100" fmla="*/ 9913337 w 12192000"/>
              <a:gd name="connsiteY100" fmla="*/ 1202458 h 6858000"/>
              <a:gd name="connsiteX101" fmla="*/ 10024805 w 12192000"/>
              <a:gd name="connsiteY101" fmla="*/ 1124827 h 6858000"/>
              <a:gd name="connsiteX102" fmla="*/ 9411726 w 12192000"/>
              <a:gd name="connsiteY102" fmla="*/ 980655 h 6858000"/>
              <a:gd name="connsiteX103" fmla="*/ 9930753 w 12192000"/>
              <a:gd name="connsiteY103" fmla="*/ 901968 h 6858000"/>
              <a:gd name="connsiteX104" fmla="*/ 9894178 w 12192000"/>
              <a:gd name="connsiteY104" fmla="*/ 871339 h 6858000"/>
              <a:gd name="connsiteX105" fmla="*/ 9858182 w 12192000"/>
              <a:gd name="connsiteY105" fmla="*/ 839125 h 6858000"/>
              <a:gd name="connsiteX106" fmla="*/ 10131050 w 12192000"/>
              <a:gd name="connsiteY106" fmla="*/ 792652 h 6858000"/>
              <a:gd name="connsiteX107" fmla="*/ 10006808 w 12192000"/>
              <a:gd name="connsiteY107" fmla="*/ 731920 h 6858000"/>
              <a:gd name="connsiteX108" fmla="*/ 10233809 w 12192000"/>
              <a:gd name="connsiteY108" fmla="*/ 710268 h 6858000"/>
              <a:gd name="connsiteX109" fmla="*/ 10267483 w 12192000"/>
              <a:gd name="connsiteY109" fmla="*/ 628940 h 6858000"/>
              <a:gd name="connsiteX110" fmla="*/ 10136275 w 12192000"/>
              <a:gd name="connsiteY110" fmla="*/ 589333 h 6858000"/>
              <a:gd name="connsiteX111" fmla="*/ 9131312 w 12192000"/>
              <a:gd name="connsiteY111" fmla="*/ 480544 h 6858000"/>
              <a:gd name="connsiteX112" fmla="*/ 7479600 w 12192000"/>
              <a:gd name="connsiteY112" fmla="*/ 454667 h 6858000"/>
              <a:gd name="connsiteX113" fmla="*/ 6724001 w 12192000"/>
              <a:gd name="connsiteY113" fmla="*/ 434021 h 6858000"/>
              <a:gd name="connsiteX114" fmla="*/ 0 w 12192000"/>
              <a:gd name="connsiteY114" fmla="*/ 0 h 6858000"/>
              <a:gd name="connsiteX115" fmla="*/ 12192000 w 12192000"/>
              <a:gd name="connsiteY115" fmla="*/ 0 h 6858000"/>
              <a:gd name="connsiteX116" fmla="*/ 12192000 w 12192000"/>
              <a:gd name="connsiteY116" fmla="*/ 6858000 h 6858000"/>
              <a:gd name="connsiteX117" fmla="*/ 0 w 12192000"/>
              <a:gd name="connsiteY11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</a:cxnLst>
            <a:rect l="l" t="t" r="r" b="b"/>
            <a:pathLst>
              <a:path w="12192000" h="6858000">
                <a:moveTo>
                  <a:pt x="6724001" y="434021"/>
                </a:moveTo>
                <a:cubicBezTo>
                  <a:pt x="6639882" y="433113"/>
                  <a:pt x="6555627" y="433147"/>
                  <a:pt x="6471155" y="434599"/>
                </a:cubicBezTo>
                <a:cubicBezTo>
                  <a:pt x="6109461" y="440937"/>
                  <a:pt x="5748349" y="439351"/>
                  <a:pt x="5384913" y="497971"/>
                </a:cubicBezTo>
                <a:cubicBezTo>
                  <a:pt x="5199132" y="528072"/>
                  <a:pt x="5005803" y="518038"/>
                  <a:pt x="4818280" y="541802"/>
                </a:cubicBezTo>
                <a:cubicBezTo>
                  <a:pt x="4532641" y="578242"/>
                  <a:pt x="4247003" y="621019"/>
                  <a:pt x="3965428" y="675942"/>
                </a:cubicBezTo>
                <a:cubicBezTo>
                  <a:pt x="3877181" y="693369"/>
                  <a:pt x="3768034" y="703930"/>
                  <a:pt x="3699528" y="770472"/>
                </a:cubicBezTo>
                <a:cubicBezTo>
                  <a:pt x="3590961" y="728224"/>
                  <a:pt x="3523617" y="807966"/>
                  <a:pt x="3438854" y="834899"/>
                </a:cubicBezTo>
                <a:cubicBezTo>
                  <a:pt x="3405761" y="845462"/>
                  <a:pt x="3362218" y="860248"/>
                  <a:pt x="3367443" y="893518"/>
                </a:cubicBezTo>
                <a:cubicBezTo>
                  <a:pt x="3372089" y="935238"/>
                  <a:pt x="3420855" y="962172"/>
                  <a:pt x="3467301" y="953722"/>
                </a:cubicBezTo>
                <a:cubicBezTo>
                  <a:pt x="3611863" y="927317"/>
                  <a:pt x="3741328" y="986464"/>
                  <a:pt x="3889955" y="977486"/>
                </a:cubicBezTo>
                <a:cubicBezTo>
                  <a:pt x="3760488" y="1002836"/>
                  <a:pt x="3631601" y="1028713"/>
                  <a:pt x="3502135" y="1054062"/>
                </a:cubicBezTo>
                <a:cubicBezTo>
                  <a:pt x="3694303" y="1074129"/>
                  <a:pt x="3883568" y="1038218"/>
                  <a:pt x="4072832" y="1017622"/>
                </a:cubicBezTo>
                <a:cubicBezTo>
                  <a:pt x="4133792" y="1011285"/>
                  <a:pt x="4228424" y="962699"/>
                  <a:pt x="4244099" y="1030825"/>
                </a:cubicBezTo>
                <a:cubicBezTo>
                  <a:pt x="4254550" y="1076242"/>
                  <a:pt x="4152951" y="1079410"/>
                  <a:pt x="4095475" y="1092084"/>
                </a:cubicBezTo>
                <a:cubicBezTo>
                  <a:pt x="3841766" y="1146479"/>
                  <a:pt x="3583994" y="1178165"/>
                  <a:pt x="3327386" y="1215660"/>
                </a:cubicBezTo>
                <a:cubicBezTo>
                  <a:pt x="3303001" y="1219357"/>
                  <a:pt x="3271070" y="1216188"/>
                  <a:pt x="3254813" y="1226749"/>
                </a:cubicBezTo>
                <a:cubicBezTo>
                  <a:pt x="3123605" y="1311774"/>
                  <a:pt x="2957563" y="1339765"/>
                  <a:pt x="2776427" y="1401552"/>
                </a:cubicBezTo>
                <a:cubicBezTo>
                  <a:pt x="2890798" y="1430598"/>
                  <a:pt x="2968012" y="1370921"/>
                  <a:pt x="3063226" y="1384124"/>
                </a:cubicBezTo>
                <a:cubicBezTo>
                  <a:pt x="2966272" y="1448024"/>
                  <a:pt x="2853641" y="1460171"/>
                  <a:pt x="2754945" y="1495025"/>
                </a:cubicBezTo>
                <a:cubicBezTo>
                  <a:pt x="2684117" y="1519846"/>
                  <a:pt x="2421119" y="1597477"/>
                  <a:pt x="2381061" y="1619658"/>
                </a:cubicBezTo>
                <a:cubicBezTo>
                  <a:pt x="2260302" y="1688311"/>
                  <a:pt x="2107033" y="1720525"/>
                  <a:pt x="2008336" y="1814527"/>
                </a:cubicBezTo>
                <a:cubicBezTo>
                  <a:pt x="1938668" y="1880540"/>
                  <a:pt x="1822554" y="1868393"/>
                  <a:pt x="1740695" y="1914337"/>
                </a:cubicBezTo>
                <a:cubicBezTo>
                  <a:pt x="1711667" y="1957642"/>
                  <a:pt x="1767982" y="1968733"/>
                  <a:pt x="1787720" y="1991970"/>
                </a:cubicBezTo>
                <a:cubicBezTo>
                  <a:pt x="1813846" y="2023126"/>
                  <a:pt x="1767401" y="2040555"/>
                  <a:pt x="1754048" y="2078049"/>
                </a:cubicBezTo>
                <a:cubicBezTo>
                  <a:pt x="1907898" y="2035802"/>
                  <a:pt x="2054781" y="2010981"/>
                  <a:pt x="2228951" y="1996721"/>
                </a:cubicBezTo>
                <a:cubicBezTo>
                  <a:pt x="2171475" y="2057452"/>
                  <a:pt x="2101807" y="2031048"/>
                  <a:pt x="2054781" y="2053228"/>
                </a:cubicBezTo>
                <a:cubicBezTo>
                  <a:pt x="2024011" y="2067487"/>
                  <a:pt x="1976984" y="2073824"/>
                  <a:pt x="1985693" y="2109207"/>
                </a:cubicBezTo>
                <a:cubicBezTo>
                  <a:pt x="1992660" y="2137196"/>
                  <a:pt x="2032140" y="2133500"/>
                  <a:pt x="2061168" y="2130859"/>
                </a:cubicBezTo>
                <a:cubicBezTo>
                  <a:pt x="2172636" y="2120825"/>
                  <a:pt x="2281202" y="2117656"/>
                  <a:pt x="2388026" y="2184726"/>
                </a:cubicBezTo>
                <a:cubicBezTo>
                  <a:pt x="2116321" y="2282425"/>
                  <a:pt x="1803977" y="2241233"/>
                  <a:pt x="1560719" y="2384876"/>
                </a:cubicBezTo>
                <a:cubicBezTo>
                  <a:pt x="1594973" y="2429237"/>
                  <a:pt x="1643739" y="2405472"/>
                  <a:pt x="1679734" y="2400191"/>
                </a:cubicBezTo>
                <a:cubicBezTo>
                  <a:pt x="1916026" y="2364279"/>
                  <a:pt x="2760170" y="2428180"/>
                  <a:pt x="2882089" y="2383292"/>
                </a:cubicBezTo>
                <a:cubicBezTo>
                  <a:pt x="2956983" y="2355830"/>
                  <a:pt x="3035941" y="2342628"/>
                  <a:pt x="3116638" y="2359528"/>
                </a:cubicBezTo>
                <a:cubicBezTo>
                  <a:pt x="3194434" y="2375898"/>
                  <a:pt x="3174696" y="2605622"/>
                  <a:pt x="2897765" y="2758243"/>
                </a:cubicBezTo>
                <a:cubicBezTo>
                  <a:pt x="2858286" y="2779895"/>
                  <a:pt x="3034779" y="2811053"/>
                  <a:pt x="2981367" y="2829008"/>
                </a:cubicBezTo>
                <a:cubicBezTo>
                  <a:pt x="2939566" y="2843267"/>
                  <a:pt x="2734626" y="2835346"/>
                  <a:pt x="2682955" y="2846436"/>
                </a:cubicBezTo>
                <a:cubicBezTo>
                  <a:pt x="2662635" y="2851188"/>
                  <a:pt x="2040267" y="3029159"/>
                  <a:pt x="2099485" y="3066653"/>
                </a:cubicBezTo>
                <a:cubicBezTo>
                  <a:pt x="2276558" y="3179139"/>
                  <a:pt x="2869897" y="3385098"/>
                  <a:pt x="1807460" y="3454808"/>
                </a:cubicBezTo>
                <a:cubicBezTo>
                  <a:pt x="1841132" y="3495472"/>
                  <a:pt x="1934024" y="3469596"/>
                  <a:pt x="1921251" y="3540889"/>
                </a:cubicBezTo>
                <a:cubicBezTo>
                  <a:pt x="1780173" y="3579440"/>
                  <a:pt x="1617035" y="3577328"/>
                  <a:pt x="1453313" y="3637002"/>
                </a:cubicBezTo>
                <a:cubicBezTo>
                  <a:pt x="1527047" y="3680307"/>
                  <a:pt x="1611808" y="3653902"/>
                  <a:pt x="1686122" y="3667634"/>
                </a:cubicBezTo>
                <a:cubicBezTo>
                  <a:pt x="1644320" y="3722027"/>
                  <a:pt x="1572330" y="3713578"/>
                  <a:pt x="1513692" y="3725196"/>
                </a:cubicBezTo>
                <a:cubicBezTo>
                  <a:pt x="1459700" y="3736286"/>
                  <a:pt x="1345329" y="3830816"/>
                  <a:pt x="1369711" y="3826063"/>
                </a:cubicBezTo>
                <a:cubicBezTo>
                  <a:pt x="1595553" y="3783815"/>
                  <a:pt x="1824877" y="3795434"/>
                  <a:pt x="2051298" y="3754242"/>
                </a:cubicBezTo>
                <a:cubicBezTo>
                  <a:pt x="2126192" y="3740511"/>
                  <a:pt x="2210955" y="3714106"/>
                  <a:pt x="2245207" y="3797018"/>
                </a:cubicBezTo>
                <a:cubicBezTo>
                  <a:pt x="2255659" y="3821310"/>
                  <a:pt x="2248109" y="3829232"/>
                  <a:pt x="2353192" y="3796489"/>
                </a:cubicBezTo>
                <a:cubicBezTo>
                  <a:pt x="2394414" y="3783815"/>
                  <a:pt x="2448988" y="3770085"/>
                  <a:pt x="2490207" y="3801242"/>
                </a:cubicBezTo>
                <a:cubicBezTo>
                  <a:pt x="2464082" y="3840321"/>
                  <a:pt x="2413572" y="3828703"/>
                  <a:pt x="2375835" y="3839794"/>
                </a:cubicBezTo>
                <a:cubicBezTo>
                  <a:pt x="2275978" y="3868311"/>
                  <a:pt x="2619094" y="3977100"/>
                  <a:pt x="2522138" y="4009841"/>
                </a:cubicBezTo>
                <a:cubicBezTo>
                  <a:pt x="2323584" y="4076912"/>
                  <a:pt x="2199343" y="4057372"/>
                  <a:pt x="1998466" y="4130778"/>
                </a:cubicBezTo>
                <a:cubicBezTo>
                  <a:pt x="2066973" y="4129192"/>
                  <a:pt x="2046072" y="4154543"/>
                  <a:pt x="2114580" y="4154543"/>
                </a:cubicBezTo>
                <a:cubicBezTo>
                  <a:pt x="2145350" y="4154543"/>
                  <a:pt x="2177862" y="4160878"/>
                  <a:pt x="2177862" y="4189925"/>
                </a:cubicBezTo>
                <a:cubicBezTo>
                  <a:pt x="2177862" y="4217385"/>
                  <a:pt x="1817330" y="4367895"/>
                  <a:pt x="1868419" y="4382153"/>
                </a:cubicBezTo>
                <a:cubicBezTo>
                  <a:pt x="2007755" y="4420704"/>
                  <a:pt x="2365385" y="4302410"/>
                  <a:pt x="2279460" y="4356805"/>
                </a:cubicBezTo>
                <a:cubicBezTo>
                  <a:pt x="2148834" y="4439716"/>
                  <a:pt x="2129094" y="4456088"/>
                  <a:pt x="2029817" y="4468235"/>
                </a:cubicBezTo>
                <a:cubicBezTo>
                  <a:pt x="1944474" y="4478796"/>
                  <a:pt x="1644320" y="4710633"/>
                  <a:pt x="1560137" y="4730172"/>
                </a:cubicBezTo>
                <a:cubicBezTo>
                  <a:pt x="1485825" y="4747072"/>
                  <a:pt x="1774947" y="4800410"/>
                  <a:pt x="1956664" y="4820477"/>
                </a:cubicBezTo>
                <a:cubicBezTo>
                  <a:pt x="2130256" y="4840017"/>
                  <a:pt x="3101544" y="4789319"/>
                  <a:pt x="3268168" y="4852692"/>
                </a:cubicBezTo>
                <a:cubicBezTo>
                  <a:pt x="3111993" y="4878041"/>
                  <a:pt x="2970336" y="4953030"/>
                  <a:pt x="2807197" y="4939300"/>
                </a:cubicBezTo>
                <a:cubicBezTo>
                  <a:pt x="2773524" y="4936660"/>
                  <a:pt x="2724756" y="4930323"/>
                  <a:pt x="2721272" y="4970458"/>
                </a:cubicBezTo>
                <a:cubicBezTo>
                  <a:pt x="2718369" y="5005313"/>
                  <a:pt x="2788038" y="4981548"/>
                  <a:pt x="2802552" y="5014291"/>
                </a:cubicBezTo>
                <a:cubicBezTo>
                  <a:pt x="2719531" y="5060235"/>
                  <a:pt x="2621415" y="5018515"/>
                  <a:pt x="2537812" y="5053898"/>
                </a:cubicBezTo>
                <a:cubicBezTo>
                  <a:pt x="2491948" y="5099314"/>
                  <a:pt x="2589483" y="5107236"/>
                  <a:pt x="2569744" y="5153182"/>
                </a:cubicBezTo>
                <a:cubicBezTo>
                  <a:pt x="2301522" y="5193845"/>
                  <a:pt x="2252174" y="5268836"/>
                  <a:pt x="1987436" y="5334320"/>
                </a:cubicBezTo>
                <a:cubicBezTo>
                  <a:pt x="1971179" y="5338545"/>
                  <a:pt x="1958407" y="5352274"/>
                  <a:pt x="1972921" y="5382376"/>
                </a:cubicBezTo>
                <a:cubicBezTo>
                  <a:pt x="2087874" y="5396107"/>
                  <a:pt x="2215599" y="5373399"/>
                  <a:pt x="2341001" y="5360725"/>
                </a:cubicBezTo>
                <a:cubicBezTo>
                  <a:pt x="2537812" y="5340129"/>
                  <a:pt x="2533748" y="5339072"/>
                  <a:pt x="2710822" y="5418816"/>
                </a:cubicBezTo>
                <a:cubicBezTo>
                  <a:pt x="2743914" y="5433602"/>
                  <a:pt x="2801390" y="5438355"/>
                  <a:pt x="2833903" y="5413007"/>
                </a:cubicBezTo>
                <a:cubicBezTo>
                  <a:pt x="2896604" y="5364422"/>
                  <a:pt x="2950016" y="5368646"/>
                  <a:pt x="3011556" y="5399276"/>
                </a:cubicBezTo>
                <a:cubicBezTo>
                  <a:pt x="3077160" y="5432547"/>
                  <a:pt x="3171793" y="5391882"/>
                  <a:pt x="3254233" y="5439412"/>
                </a:cubicBezTo>
                <a:cubicBezTo>
                  <a:pt x="3099802" y="5473739"/>
                  <a:pt x="2957563" y="5473739"/>
                  <a:pt x="2792101" y="5471625"/>
                </a:cubicBezTo>
                <a:cubicBezTo>
                  <a:pt x="2846095" y="5537639"/>
                  <a:pt x="2914601" y="5536582"/>
                  <a:pt x="2977303" y="5539751"/>
                </a:cubicBezTo>
                <a:cubicBezTo>
                  <a:pt x="3214174" y="5551898"/>
                  <a:pt x="3601411" y="5660686"/>
                  <a:pt x="3656566" y="5678642"/>
                </a:cubicBezTo>
                <a:cubicBezTo>
                  <a:pt x="4280675" y="5879847"/>
                  <a:pt x="4178497" y="5898332"/>
                  <a:pt x="4858340" y="5969625"/>
                </a:cubicBezTo>
                <a:cubicBezTo>
                  <a:pt x="5261253" y="6011873"/>
                  <a:pt x="4887368" y="6032469"/>
                  <a:pt x="5296668" y="6043559"/>
                </a:cubicBezTo>
                <a:cubicBezTo>
                  <a:pt x="5349500" y="6045143"/>
                  <a:pt x="5402911" y="6044087"/>
                  <a:pt x="5456323" y="6042502"/>
                </a:cubicBezTo>
                <a:cubicBezTo>
                  <a:pt x="5368077" y="6073134"/>
                  <a:pt x="5267058" y="6100066"/>
                  <a:pt x="5267058" y="6100066"/>
                </a:cubicBezTo>
                <a:cubicBezTo>
                  <a:pt x="5267058" y="6100066"/>
                  <a:pt x="5318728" y="6208854"/>
                  <a:pt x="7095266" y="6287541"/>
                </a:cubicBezTo>
                <a:cubicBezTo>
                  <a:pt x="7422124" y="6302329"/>
                  <a:pt x="9563254" y="6024548"/>
                  <a:pt x="9707235" y="5994446"/>
                </a:cubicBezTo>
                <a:cubicBezTo>
                  <a:pt x="9844249" y="5966984"/>
                  <a:pt x="10002164" y="5671247"/>
                  <a:pt x="10083442" y="5678642"/>
                </a:cubicBezTo>
                <a:cubicBezTo>
                  <a:pt x="10103183" y="5653293"/>
                  <a:pt x="10283158" y="5139979"/>
                  <a:pt x="10338892" y="4650957"/>
                </a:cubicBezTo>
                <a:cubicBezTo>
                  <a:pt x="10448618" y="4580718"/>
                  <a:pt x="10551960" y="4503088"/>
                  <a:pt x="10628013" y="4411198"/>
                </a:cubicBezTo>
                <a:cubicBezTo>
                  <a:pt x="10675040" y="4354692"/>
                  <a:pt x="10718003" y="4298185"/>
                  <a:pt x="10802766" y="4258050"/>
                </a:cubicBezTo>
                <a:cubicBezTo>
                  <a:pt x="10755739" y="4203128"/>
                  <a:pt x="10675040" y="4190453"/>
                  <a:pt x="10614662" y="4150318"/>
                </a:cubicBezTo>
                <a:cubicBezTo>
                  <a:pt x="10610017" y="4117046"/>
                  <a:pt x="10705811" y="4127081"/>
                  <a:pt x="10681427" y="4054203"/>
                </a:cubicBezTo>
                <a:cubicBezTo>
                  <a:pt x="10648335" y="3957032"/>
                  <a:pt x="10684328" y="3846131"/>
                  <a:pt x="10520029" y="3804411"/>
                </a:cubicBezTo>
                <a:cubicBezTo>
                  <a:pt x="10476485" y="3709881"/>
                  <a:pt x="10464294" y="3558845"/>
                  <a:pt x="10568798" y="3466426"/>
                </a:cubicBezTo>
                <a:cubicBezTo>
                  <a:pt x="10724388" y="3328592"/>
                  <a:pt x="10699424" y="3240927"/>
                  <a:pt x="10499709" y="3166465"/>
                </a:cubicBezTo>
                <a:cubicBezTo>
                  <a:pt x="10474164" y="3156958"/>
                  <a:pt x="10501452" y="2570768"/>
                  <a:pt x="10489840" y="2546475"/>
                </a:cubicBezTo>
                <a:cubicBezTo>
                  <a:pt x="10508418" y="2513205"/>
                  <a:pt x="10551960" y="2521126"/>
                  <a:pt x="10584471" y="2512148"/>
                </a:cubicBezTo>
                <a:cubicBezTo>
                  <a:pt x="10726711" y="2474125"/>
                  <a:pt x="10731357" y="2474125"/>
                  <a:pt x="10695942" y="2358471"/>
                </a:cubicBezTo>
                <a:cubicBezTo>
                  <a:pt x="10685490" y="2323616"/>
                  <a:pt x="10709874" y="2309357"/>
                  <a:pt x="10732516" y="2287706"/>
                </a:cubicBezTo>
                <a:cubicBezTo>
                  <a:pt x="10817280" y="2206905"/>
                  <a:pt x="10817860" y="2205850"/>
                  <a:pt x="10731357" y="2137725"/>
                </a:cubicBezTo>
                <a:cubicBezTo>
                  <a:pt x="10706391" y="2118185"/>
                  <a:pt x="10689555" y="2097061"/>
                  <a:pt x="10678525" y="2070656"/>
                </a:cubicBezTo>
                <a:cubicBezTo>
                  <a:pt x="10658203" y="2022599"/>
                  <a:pt x="10658784" y="1982463"/>
                  <a:pt x="10735999" y="1956587"/>
                </a:cubicBezTo>
                <a:cubicBezTo>
                  <a:pt x="10789993" y="1938104"/>
                  <a:pt x="10820762" y="1916978"/>
                  <a:pt x="10824246" y="1862584"/>
                </a:cubicBezTo>
                <a:cubicBezTo>
                  <a:pt x="10826570" y="1817166"/>
                  <a:pt x="10832955" y="1787594"/>
                  <a:pt x="10773156" y="1768054"/>
                </a:cubicBezTo>
                <a:cubicBezTo>
                  <a:pt x="10724969" y="1752211"/>
                  <a:pt x="10711036" y="1718412"/>
                  <a:pt x="10716261" y="1678278"/>
                </a:cubicBezTo>
                <a:cubicBezTo>
                  <a:pt x="10728452" y="1580050"/>
                  <a:pt x="10662849" y="1522487"/>
                  <a:pt x="10554864" y="1477599"/>
                </a:cubicBezTo>
                <a:cubicBezTo>
                  <a:pt x="10452101" y="1434822"/>
                  <a:pt x="10362116" y="1377259"/>
                  <a:pt x="10267483" y="1324977"/>
                </a:cubicBezTo>
                <a:cubicBezTo>
                  <a:pt x="10162399" y="1266887"/>
                  <a:pt x="10040481" y="1232031"/>
                  <a:pt x="9913337" y="1202458"/>
                </a:cubicBezTo>
                <a:cubicBezTo>
                  <a:pt x="9936561" y="1160210"/>
                  <a:pt x="10016678" y="1183974"/>
                  <a:pt x="10024805" y="1124827"/>
                </a:cubicBezTo>
                <a:cubicBezTo>
                  <a:pt x="9826251" y="1074658"/>
                  <a:pt x="9636408" y="999139"/>
                  <a:pt x="9411726" y="980655"/>
                </a:cubicBezTo>
                <a:cubicBezTo>
                  <a:pt x="9593444" y="990161"/>
                  <a:pt x="9758326" y="922036"/>
                  <a:pt x="9930753" y="901968"/>
                </a:cubicBezTo>
                <a:cubicBezTo>
                  <a:pt x="9947008" y="868698"/>
                  <a:pt x="9909273" y="877147"/>
                  <a:pt x="9894178" y="871339"/>
                </a:cubicBezTo>
                <a:cubicBezTo>
                  <a:pt x="9879083" y="865001"/>
                  <a:pt x="9860506" y="862889"/>
                  <a:pt x="9858182" y="839125"/>
                </a:cubicBezTo>
                <a:cubicBezTo>
                  <a:pt x="9941205" y="804798"/>
                  <a:pt x="10045126" y="827506"/>
                  <a:pt x="10131050" y="792652"/>
                </a:cubicBezTo>
                <a:cubicBezTo>
                  <a:pt x="10111891" y="741954"/>
                  <a:pt x="10037578" y="772583"/>
                  <a:pt x="10006808" y="731920"/>
                </a:cubicBezTo>
                <a:cubicBezTo>
                  <a:pt x="10086927" y="724526"/>
                  <a:pt x="10161239" y="721357"/>
                  <a:pt x="10233809" y="710268"/>
                </a:cubicBezTo>
                <a:cubicBezTo>
                  <a:pt x="10290705" y="701818"/>
                  <a:pt x="10306380" y="658513"/>
                  <a:pt x="10267483" y="628940"/>
                </a:cubicBezTo>
                <a:cubicBezTo>
                  <a:pt x="10232648" y="602536"/>
                  <a:pt x="10181559" y="600422"/>
                  <a:pt x="10136275" y="589333"/>
                </a:cubicBezTo>
                <a:cubicBezTo>
                  <a:pt x="9813479" y="512230"/>
                  <a:pt x="9474428" y="487409"/>
                  <a:pt x="9131312" y="480544"/>
                </a:cubicBezTo>
                <a:cubicBezTo>
                  <a:pt x="8580936" y="469453"/>
                  <a:pt x="8028817" y="469982"/>
                  <a:pt x="7479600" y="454667"/>
                </a:cubicBezTo>
                <a:cubicBezTo>
                  <a:pt x="7227489" y="447934"/>
                  <a:pt x="6976357" y="436744"/>
                  <a:pt x="6724001" y="43402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Obraz 1" descr="Czym jest mowa nienawiści">
            <a:extLst>
              <a:ext uri="{FF2B5EF4-FFF2-40B4-BE49-F238E27FC236}">
                <a16:creationId xmlns:a16="http://schemas.microsoft.com/office/drawing/2014/main" id="{4BD8C1FD-D904-20D7-B7F0-D94EABE960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13100" y="563787"/>
            <a:ext cx="5871442" cy="57304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600813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267F357A-29EF-BEB4-9E59-DC4D5034A7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898" y="1679676"/>
            <a:ext cx="8047635" cy="42300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26810547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Panoramiczny</PresentationFormat>
  <Paragraphs>0</Paragraphs>
  <Slides>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Impact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AGNIESZKA RABIEJ</dc:creator>
  <cp:lastModifiedBy>AGNIESZKA RABIEJ</cp:lastModifiedBy>
  <cp:revision>1</cp:revision>
  <dcterms:created xsi:type="dcterms:W3CDTF">2022-12-21T19:53:58Z</dcterms:created>
  <dcterms:modified xsi:type="dcterms:W3CDTF">2022-12-21T19:59:34Z</dcterms:modified>
</cp:coreProperties>
</file>