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7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1C1336-9D8F-45C8-87E4-E79A248C82DE}" v="14" dt="2022-12-21T19:52:57.2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GNIESZKA RABIEJ" userId="93477e16d25c13e1" providerId="LiveId" clId="{4E1C1336-9D8F-45C8-87E4-E79A248C82DE}"/>
    <pc:docChg chg="undo custSel addSld delSld modSld">
      <pc:chgData name="AGNIESZKA RABIEJ" userId="93477e16d25c13e1" providerId="LiveId" clId="{4E1C1336-9D8F-45C8-87E4-E79A248C82DE}" dt="2022-12-21T19:53:16.167" v="71" actId="47"/>
      <pc:docMkLst>
        <pc:docMk/>
      </pc:docMkLst>
      <pc:sldChg chg="new del">
        <pc:chgData name="AGNIESZKA RABIEJ" userId="93477e16d25c13e1" providerId="LiveId" clId="{4E1C1336-9D8F-45C8-87E4-E79A248C82DE}" dt="2022-12-21T19:48:35.840" v="2" actId="47"/>
        <pc:sldMkLst>
          <pc:docMk/>
          <pc:sldMk cId="224324115" sldId="256"/>
        </pc:sldMkLst>
      </pc:sldChg>
      <pc:sldChg chg="addSp modSp new mod setBg">
        <pc:chgData name="AGNIESZKA RABIEJ" userId="93477e16d25c13e1" providerId="LiveId" clId="{4E1C1336-9D8F-45C8-87E4-E79A248C82DE}" dt="2022-12-21T19:48:52.556" v="7" actId="26606"/>
        <pc:sldMkLst>
          <pc:docMk/>
          <pc:sldMk cId="3510216415" sldId="257"/>
        </pc:sldMkLst>
        <pc:spChg chg="add">
          <ac:chgData name="AGNIESZKA RABIEJ" userId="93477e16d25c13e1" providerId="LiveId" clId="{4E1C1336-9D8F-45C8-87E4-E79A248C82DE}" dt="2022-12-21T19:48:52.556" v="7" actId="26606"/>
          <ac:spMkLst>
            <pc:docMk/>
            <pc:sldMk cId="3510216415" sldId="257"/>
            <ac:spMk id="8" creationId="{0205D939-00C4-4F2E-9797-3170DD040D90}"/>
          </ac:spMkLst>
        </pc:spChg>
        <pc:spChg chg="add">
          <ac:chgData name="AGNIESZKA RABIEJ" userId="93477e16d25c13e1" providerId="LiveId" clId="{4E1C1336-9D8F-45C8-87E4-E79A248C82DE}" dt="2022-12-21T19:48:52.556" v="7" actId="26606"/>
          <ac:spMkLst>
            <pc:docMk/>
            <pc:sldMk cId="3510216415" sldId="257"/>
            <ac:spMk id="10" creationId="{38EE4E44-1403-472B-8C01-D354CB8F5AE7}"/>
          </ac:spMkLst>
        </pc:spChg>
        <pc:spChg chg="add">
          <ac:chgData name="AGNIESZKA RABIEJ" userId="93477e16d25c13e1" providerId="LiveId" clId="{4E1C1336-9D8F-45C8-87E4-E79A248C82DE}" dt="2022-12-21T19:48:52.556" v="7" actId="26606"/>
          <ac:spMkLst>
            <pc:docMk/>
            <pc:sldMk cId="3510216415" sldId="257"/>
            <ac:spMk id="12" creationId="{583CCE40-4C5F-42D3-86D9-7892AD1E98E3}"/>
          </ac:spMkLst>
        </pc:spChg>
        <pc:picChg chg="add mod ord">
          <ac:chgData name="AGNIESZKA RABIEJ" userId="93477e16d25c13e1" providerId="LiveId" clId="{4E1C1336-9D8F-45C8-87E4-E79A248C82DE}" dt="2022-12-21T19:48:52.556" v="7" actId="26606"/>
          <ac:picMkLst>
            <pc:docMk/>
            <pc:sldMk cId="3510216415" sldId="257"/>
            <ac:picMk id="2" creationId="{B872D1C7-7A78-9A87-6B5F-202ACA02BA55}"/>
          </ac:picMkLst>
        </pc:picChg>
        <pc:picChg chg="add mod">
          <ac:chgData name="AGNIESZKA RABIEJ" userId="93477e16d25c13e1" providerId="LiveId" clId="{4E1C1336-9D8F-45C8-87E4-E79A248C82DE}" dt="2022-12-21T19:48:52.556" v="7" actId="26606"/>
          <ac:picMkLst>
            <pc:docMk/>
            <pc:sldMk cId="3510216415" sldId="257"/>
            <ac:picMk id="3" creationId="{75ABFF8B-EEC1-A754-8011-2003F789139F}"/>
          </ac:picMkLst>
        </pc:picChg>
      </pc:sldChg>
      <pc:sldChg chg="addSp modSp new mod setBg">
        <pc:chgData name="AGNIESZKA RABIEJ" userId="93477e16d25c13e1" providerId="LiveId" clId="{4E1C1336-9D8F-45C8-87E4-E79A248C82DE}" dt="2022-12-21T19:49:28.228" v="12" actId="26606"/>
        <pc:sldMkLst>
          <pc:docMk/>
          <pc:sldMk cId="2974268820" sldId="258"/>
        </pc:sldMkLst>
        <pc:spChg chg="add">
          <ac:chgData name="AGNIESZKA RABIEJ" userId="93477e16d25c13e1" providerId="LiveId" clId="{4E1C1336-9D8F-45C8-87E4-E79A248C82DE}" dt="2022-12-21T19:49:28.228" v="12" actId="26606"/>
          <ac:spMkLst>
            <pc:docMk/>
            <pc:sldMk cId="2974268820" sldId="258"/>
            <ac:spMk id="8" creationId="{A169D286-F4D7-4C8B-A6BD-D05384C7F1D8}"/>
          </ac:spMkLst>
        </pc:spChg>
        <pc:spChg chg="add">
          <ac:chgData name="AGNIESZKA RABIEJ" userId="93477e16d25c13e1" providerId="LiveId" clId="{4E1C1336-9D8F-45C8-87E4-E79A248C82DE}" dt="2022-12-21T19:49:28.228" v="12" actId="26606"/>
          <ac:spMkLst>
            <pc:docMk/>
            <pc:sldMk cId="2974268820" sldId="258"/>
            <ac:spMk id="10" creationId="{39E8235E-135E-4261-8F54-2B316E493C42}"/>
          </ac:spMkLst>
        </pc:spChg>
        <pc:spChg chg="add">
          <ac:chgData name="AGNIESZKA RABIEJ" userId="93477e16d25c13e1" providerId="LiveId" clId="{4E1C1336-9D8F-45C8-87E4-E79A248C82DE}" dt="2022-12-21T19:49:28.228" v="12" actId="26606"/>
          <ac:spMkLst>
            <pc:docMk/>
            <pc:sldMk cId="2974268820" sldId="258"/>
            <ac:spMk id="12" creationId="{D4ED8EC3-4D57-4620-93CE-4E6661F09A3E}"/>
          </ac:spMkLst>
        </pc:spChg>
        <pc:spChg chg="add">
          <ac:chgData name="AGNIESZKA RABIEJ" userId="93477e16d25c13e1" providerId="LiveId" clId="{4E1C1336-9D8F-45C8-87E4-E79A248C82DE}" dt="2022-12-21T19:49:28.228" v="12" actId="26606"/>
          <ac:spMkLst>
            <pc:docMk/>
            <pc:sldMk cId="2974268820" sldId="258"/>
            <ac:spMk id="14" creationId="{83BCB34A-2F40-4F41-8488-A134C1C155B7}"/>
          </ac:spMkLst>
        </pc:spChg>
        <pc:spChg chg="add">
          <ac:chgData name="AGNIESZKA RABIEJ" userId="93477e16d25c13e1" providerId="LiveId" clId="{4E1C1336-9D8F-45C8-87E4-E79A248C82DE}" dt="2022-12-21T19:49:28.228" v="12" actId="26606"/>
          <ac:spMkLst>
            <pc:docMk/>
            <pc:sldMk cId="2974268820" sldId="258"/>
            <ac:spMk id="16" creationId="{F78382DC-4207-465E-B379-1E16448AA222}"/>
          </ac:spMkLst>
        </pc:spChg>
        <pc:picChg chg="add mod">
          <ac:chgData name="AGNIESZKA RABIEJ" userId="93477e16d25c13e1" providerId="LiveId" clId="{4E1C1336-9D8F-45C8-87E4-E79A248C82DE}" dt="2022-12-21T19:49:28.228" v="12" actId="26606"/>
          <ac:picMkLst>
            <pc:docMk/>
            <pc:sldMk cId="2974268820" sldId="258"/>
            <ac:picMk id="2" creationId="{78886E33-4941-46F3-830D-63E4CFE8B3EF}"/>
          </ac:picMkLst>
        </pc:picChg>
        <pc:picChg chg="add mod">
          <ac:chgData name="AGNIESZKA RABIEJ" userId="93477e16d25c13e1" providerId="LiveId" clId="{4E1C1336-9D8F-45C8-87E4-E79A248C82DE}" dt="2022-12-21T19:49:28.228" v="12" actId="26606"/>
          <ac:picMkLst>
            <pc:docMk/>
            <pc:sldMk cId="2974268820" sldId="258"/>
            <ac:picMk id="3" creationId="{0555A12D-47FA-65DC-C993-65F8BB877E20}"/>
          </ac:picMkLst>
        </pc:picChg>
      </pc:sldChg>
      <pc:sldChg chg="addSp modSp new mod setBg">
        <pc:chgData name="AGNIESZKA RABIEJ" userId="93477e16d25c13e1" providerId="LiveId" clId="{4E1C1336-9D8F-45C8-87E4-E79A248C82DE}" dt="2022-12-21T19:49:48.535" v="16" actId="26606"/>
        <pc:sldMkLst>
          <pc:docMk/>
          <pc:sldMk cId="175048349" sldId="259"/>
        </pc:sldMkLst>
        <pc:spChg chg="add">
          <ac:chgData name="AGNIESZKA RABIEJ" userId="93477e16d25c13e1" providerId="LiveId" clId="{4E1C1336-9D8F-45C8-87E4-E79A248C82DE}" dt="2022-12-21T19:49:48.535" v="16" actId="26606"/>
          <ac:spMkLst>
            <pc:docMk/>
            <pc:sldMk cId="175048349" sldId="259"/>
            <ac:spMk id="7" creationId="{B670DBD5-770C-4383-9F54-5B86E86BD5BB}"/>
          </ac:spMkLst>
        </pc:spChg>
        <pc:picChg chg="add mod">
          <ac:chgData name="AGNIESZKA RABIEJ" userId="93477e16d25c13e1" providerId="LiveId" clId="{4E1C1336-9D8F-45C8-87E4-E79A248C82DE}" dt="2022-12-21T19:49:48.535" v="16" actId="26606"/>
          <ac:picMkLst>
            <pc:docMk/>
            <pc:sldMk cId="175048349" sldId="259"/>
            <ac:picMk id="2" creationId="{C4891428-BC1F-BDB8-98BB-142A959B1FBB}"/>
          </ac:picMkLst>
        </pc:picChg>
      </pc:sldChg>
      <pc:sldChg chg="addSp delSp modSp new mod setBg">
        <pc:chgData name="AGNIESZKA RABIEJ" userId="93477e16d25c13e1" providerId="LiveId" clId="{4E1C1336-9D8F-45C8-87E4-E79A248C82DE}" dt="2022-12-21T19:50:13.722" v="21" actId="26606"/>
        <pc:sldMkLst>
          <pc:docMk/>
          <pc:sldMk cId="640035258" sldId="260"/>
        </pc:sldMkLst>
        <pc:spChg chg="add del">
          <ac:chgData name="AGNIESZKA RABIEJ" userId="93477e16d25c13e1" providerId="LiveId" clId="{4E1C1336-9D8F-45C8-87E4-E79A248C82DE}" dt="2022-12-21T19:50:13.706" v="20" actId="26606"/>
          <ac:spMkLst>
            <pc:docMk/>
            <pc:sldMk cId="640035258" sldId="260"/>
            <ac:spMk id="7" creationId="{7BDAC5B6-20CE-447F-8BA1-F2274AC7AE5B}"/>
          </ac:spMkLst>
        </pc:spChg>
        <pc:spChg chg="add del">
          <ac:chgData name="AGNIESZKA RABIEJ" userId="93477e16d25c13e1" providerId="LiveId" clId="{4E1C1336-9D8F-45C8-87E4-E79A248C82DE}" dt="2022-12-21T19:50:13.706" v="20" actId="26606"/>
          <ac:spMkLst>
            <pc:docMk/>
            <pc:sldMk cId="640035258" sldId="260"/>
            <ac:spMk id="9" creationId="{D1D22B31-BF8F-446B-9009-8A251FB177CB}"/>
          </ac:spMkLst>
        </pc:spChg>
        <pc:spChg chg="add">
          <ac:chgData name="AGNIESZKA RABIEJ" userId="93477e16d25c13e1" providerId="LiveId" clId="{4E1C1336-9D8F-45C8-87E4-E79A248C82DE}" dt="2022-12-21T19:50:13.722" v="21" actId="26606"/>
          <ac:spMkLst>
            <pc:docMk/>
            <pc:sldMk cId="640035258" sldId="260"/>
            <ac:spMk id="11" creationId="{C7F55EAC-550A-4BDD-9099-3F20B8FA0EBC}"/>
          </ac:spMkLst>
        </pc:spChg>
        <pc:spChg chg="add">
          <ac:chgData name="AGNIESZKA RABIEJ" userId="93477e16d25c13e1" providerId="LiveId" clId="{4E1C1336-9D8F-45C8-87E4-E79A248C82DE}" dt="2022-12-21T19:50:13.722" v="21" actId="26606"/>
          <ac:spMkLst>
            <pc:docMk/>
            <pc:sldMk cId="640035258" sldId="260"/>
            <ac:spMk id="12" creationId="{DC4F5A5F-493F-49AE-89B6-D5AF5EBC8B0E}"/>
          </ac:spMkLst>
        </pc:spChg>
        <pc:picChg chg="add mod">
          <ac:chgData name="AGNIESZKA RABIEJ" userId="93477e16d25c13e1" providerId="LiveId" clId="{4E1C1336-9D8F-45C8-87E4-E79A248C82DE}" dt="2022-12-21T19:50:13.722" v="21" actId="26606"/>
          <ac:picMkLst>
            <pc:docMk/>
            <pc:sldMk cId="640035258" sldId="260"/>
            <ac:picMk id="2" creationId="{96794955-69DE-7ACB-083F-F26B03A0F54A}"/>
          </ac:picMkLst>
        </pc:picChg>
      </pc:sldChg>
      <pc:sldChg chg="addSp delSp modSp new mod setBg">
        <pc:chgData name="AGNIESZKA RABIEJ" userId="93477e16d25c13e1" providerId="LiveId" clId="{4E1C1336-9D8F-45C8-87E4-E79A248C82DE}" dt="2022-12-21T19:50:49.872" v="34" actId="26606"/>
        <pc:sldMkLst>
          <pc:docMk/>
          <pc:sldMk cId="2345583793" sldId="261"/>
        </pc:sldMkLst>
        <pc:spChg chg="add del">
          <ac:chgData name="AGNIESZKA RABIEJ" userId="93477e16d25c13e1" providerId="LiveId" clId="{4E1C1336-9D8F-45C8-87E4-E79A248C82DE}" dt="2022-12-21T19:50:41.952" v="25" actId="26606"/>
          <ac:spMkLst>
            <pc:docMk/>
            <pc:sldMk cId="2345583793" sldId="261"/>
            <ac:spMk id="7" creationId="{42A4FC2C-047E-45A5-965D-8E1E3BF09BC6}"/>
          </ac:spMkLst>
        </pc:spChg>
        <pc:spChg chg="add del">
          <ac:chgData name="AGNIESZKA RABIEJ" userId="93477e16d25c13e1" providerId="LiveId" clId="{4E1C1336-9D8F-45C8-87E4-E79A248C82DE}" dt="2022-12-21T19:50:43.345" v="27" actId="26606"/>
          <ac:spMkLst>
            <pc:docMk/>
            <pc:sldMk cId="2345583793" sldId="261"/>
            <ac:spMk id="9" creationId="{B670DBD5-770C-4383-9F54-5B86E86BD5BB}"/>
          </ac:spMkLst>
        </pc:spChg>
        <pc:spChg chg="add del">
          <ac:chgData name="AGNIESZKA RABIEJ" userId="93477e16d25c13e1" providerId="LiveId" clId="{4E1C1336-9D8F-45C8-87E4-E79A248C82DE}" dt="2022-12-21T19:50:45.919" v="29" actId="26606"/>
          <ac:spMkLst>
            <pc:docMk/>
            <pc:sldMk cId="2345583793" sldId="261"/>
            <ac:spMk id="11" creationId="{C7F55EAC-550A-4BDD-9099-3F20B8FA0EBC}"/>
          </ac:spMkLst>
        </pc:spChg>
        <pc:spChg chg="add del">
          <ac:chgData name="AGNIESZKA RABIEJ" userId="93477e16d25c13e1" providerId="LiveId" clId="{4E1C1336-9D8F-45C8-87E4-E79A248C82DE}" dt="2022-12-21T19:50:45.919" v="29" actId="26606"/>
          <ac:spMkLst>
            <pc:docMk/>
            <pc:sldMk cId="2345583793" sldId="261"/>
            <ac:spMk id="12" creationId="{DC4F5A5F-493F-49AE-89B6-D5AF5EBC8B0E}"/>
          </ac:spMkLst>
        </pc:spChg>
        <pc:spChg chg="add del">
          <ac:chgData name="AGNIESZKA RABIEJ" userId="93477e16d25c13e1" providerId="LiveId" clId="{4E1C1336-9D8F-45C8-87E4-E79A248C82DE}" dt="2022-12-21T19:50:48.601" v="31" actId="26606"/>
          <ac:spMkLst>
            <pc:docMk/>
            <pc:sldMk cId="2345583793" sldId="261"/>
            <ac:spMk id="14" creationId="{A2509F26-B5DC-4BA7-B476-4CB044237A2E}"/>
          </ac:spMkLst>
        </pc:spChg>
        <pc:spChg chg="add del">
          <ac:chgData name="AGNIESZKA RABIEJ" userId="93477e16d25c13e1" providerId="LiveId" clId="{4E1C1336-9D8F-45C8-87E4-E79A248C82DE}" dt="2022-12-21T19:50:48.601" v="31" actId="26606"/>
          <ac:spMkLst>
            <pc:docMk/>
            <pc:sldMk cId="2345583793" sldId="261"/>
            <ac:spMk id="15" creationId="{DB103EB1-B135-4526-B883-33228FC27FF1}"/>
          </ac:spMkLst>
        </pc:spChg>
        <pc:spChg chg="add del">
          <ac:chgData name="AGNIESZKA RABIEJ" userId="93477e16d25c13e1" providerId="LiveId" clId="{4E1C1336-9D8F-45C8-87E4-E79A248C82DE}" dt="2022-12-21T19:50:49.872" v="33" actId="26606"/>
          <ac:spMkLst>
            <pc:docMk/>
            <pc:sldMk cId="2345583793" sldId="261"/>
            <ac:spMk id="17" creationId="{5F879AC3-D4CE-493C-ADC7-06205677F4F8}"/>
          </ac:spMkLst>
        </pc:spChg>
        <pc:spChg chg="add del">
          <ac:chgData name="AGNIESZKA RABIEJ" userId="93477e16d25c13e1" providerId="LiveId" clId="{4E1C1336-9D8F-45C8-87E4-E79A248C82DE}" dt="2022-12-21T19:50:49.872" v="33" actId="26606"/>
          <ac:spMkLst>
            <pc:docMk/>
            <pc:sldMk cId="2345583793" sldId="261"/>
            <ac:spMk id="18" creationId="{736F0DFD-0954-464F-BF12-DD2E6F6E0380}"/>
          </ac:spMkLst>
        </pc:spChg>
        <pc:spChg chg="add">
          <ac:chgData name="AGNIESZKA RABIEJ" userId="93477e16d25c13e1" providerId="LiveId" clId="{4E1C1336-9D8F-45C8-87E4-E79A248C82DE}" dt="2022-12-21T19:50:49.872" v="34" actId="26606"/>
          <ac:spMkLst>
            <pc:docMk/>
            <pc:sldMk cId="2345583793" sldId="261"/>
            <ac:spMk id="20" creationId="{32BC26D8-82FB-445E-AA49-62A77D7C1EE0}"/>
          </ac:spMkLst>
        </pc:spChg>
        <pc:spChg chg="add">
          <ac:chgData name="AGNIESZKA RABIEJ" userId="93477e16d25c13e1" providerId="LiveId" clId="{4E1C1336-9D8F-45C8-87E4-E79A248C82DE}" dt="2022-12-21T19:50:49.872" v="34" actId="26606"/>
          <ac:spMkLst>
            <pc:docMk/>
            <pc:sldMk cId="2345583793" sldId="261"/>
            <ac:spMk id="21" creationId="{CB44330D-EA18-4254-AA95-EB49948539B8}"/>
          </ac:spMkLst>
        </pc:spChg>
        <pc:picChg chg="add mod">
          <ac:chgData name="AGNIESZKA RABIEJ" userId="93477e16d25c13e1" providerId="LiveId" clId="{4E1C1336-9D8F-45C8-87E4-E79A248C82DE}" dt="2022-12-21T19:50:49.872" v="34" actId="26606"/>
          <ac:picMkLst>
            <pc:docMk/>
            <pc:sldMk cId="2345583793" sldId="261"/>
            <ac:picMk id="2" creationId="{6919CD05-BF6C-2344-24E4-63C0E4018164}"/>
          </ac:picMkLst>
        </pc:picChg>
      </pc:sldChg>
      <pc:sldChg chg="addSp modSp new mod setBg">
        <pc:chgData name="AGNIESZKA RABIEJ" userId="93477e16d25c13e1" providerId="LiveId" clId="{4E1C1336-9D8F-45C8-87E4-E79A248C82DE}" dt="2022-12-21T19:51:55.516" v="54" actId="26606"/>
        <pc:sldMkLst>
          <pc:docMk/>
          <pc:sldMk cId="2836738333" sldId="262"/>
        </pc:sldMkLst>
        <pc:spChg chg="add">
          <ac:chgData name="AGNIESZKA RABIEJ" userId="93477e16d25c13e1" providerId="LiveId" clId="{4E1C1336-9D8F-45C8-87E4-E79A248C82DE}" dt="2022-12-21T19:51:55.516" v="54" actId="26606"/>
          <ac:spMkLst>
            <pc:docMk/>
            <pc:sldMk cId="2836738333" sldId="262"/>
            <ac:spMk id="7" creationId="{B670DBD5-770C-4383-9F54-5B86E86BD5BB}"/>
          </ac:spMkLst>
        </pc:spChg>
        <pc:picChg chg="add mod">
          <ac:chgData name="AGNIESZKA RABIEJ" userId="93477e16d25c13e1" providerId="LiveId" clId="{4E1C1336-9D8F-45C8-87E4-E79A248C82DE}" dt="2022-12-21T19:51:55.516" v="54" actId="26606"/>
          <ac:picMkLst>
            <pc:docMk/>
            <pc:sldMk cId="2836738333" sldId="262"/>
            <ac:picMk id="2" creationId="{ECBBAE9C-40A9-F798-E842-6A766B4F7354}"/>
          </ac:picMkLst>
        </pc:picChg>
      </pc:sldChg>
      <pc:sldChg chg="addSp modSp new mod setBg">
        <pc:chgData name="AGNIESZKA RABIEJ" userId="93477e16d25c13e1" providerId="LiveId" clId="{4E1C1336-9D8F-45C8-87E4-E79A248C82DE}" dt="2022-12-21T19:52:06.292" v="56" actId="26606"/>
        <pc:sldMkLst>
          <pc:docMk/>
          <pc:sldMk cId="3563322583" sldId="263"/>
        </pc:sldMkLst>
        <pc:spChg chg="add">
          <ac:chgData name="AGNIESZKA RABIEJ" userId="93477e16d25c13e1" providerId="LiveId" clId="{4E1C1336-9D8F-45C8-87E4-E79A248C82DE}" dt="2022-12-21T19:52:06.292" v="56" actId="26606"/>
          <ac:spMkLst>
            <pc:docMk/>
            <pc:sldMk cId="3563322583" sldId="263"/>
            <ac:spMk id="7" creationId="{AB8C311F-7253-4AED-9701-7FC0708C41C7}"/>
          </ac:spMkLst>
        </pc:spChg>
        <pc:spChg chg="add">
          <ac:chgData name="AGNIESZKA RABIEJ" userId="93477e16d25c13e1" providerId="LiveId" clId="{4E1C1336-9D8F-45C8-87E4-E79A248C82DE}" dt="2022-12-21T19:52:06.292" v="56" actId="26606"/>
          <ac:spMkLst>
            <pc:docMk/>
            <pc:sldMk cId="3563322583" sldId="263"/>
            <ac:spMk id="9" creationId="{E2384209-CB15-4CDF-9D31-C44FD9A3F20D}"/>
          </ac:spMkLst>
        </pc:spChg>
        <pc:spChg chg="add">
          <ac:chgData name="AGNIESZKA RABIEJ" userId="93477e16d25c13e1" providerId="LiveId" clId="{4E1C1336-9D8F-45C8-87E4-E79A248C82DE}" dt="2022-12-21T19:52:06.292" v="56" actId="26606"/>
          <ac:spMkLst>
            <pc:docMk/>
            <pc:sldMk cId="3563322583" sldId="263"/>
            <ac:spMk id="11" creationId="{2633B3B5-CC90-43F0-8714-D31D1F3F0209}"/>
          </ac:spMkLst>
        </pc:spChg>
        <pc:spChg chg="add">
          <ac:chgData name="AGNIESZKA RABIEJ" userId="93477e16d25c13e1" providerId="LiveId" clId="{4E1C1336-9D8F-45C8-87E4-E79A248C82DE}" dt="2022-12-21T19:52:06.292" v="56" actId="26606"/>
          <ac:spMkLst>
            <pc:docMk/>
            <pc:sldMk cId="3563322583" sldId="263"/>
            <ac:spMk id="13" creationId="{A8D57A06-A426-446D-B02C-A2DC6B62E45E}"/>
          </ac:spMkLst>
        </pc:spChg>
        <pc:picChg chg="add mod">
          <ac:chgData name="AGNIESZKA RABIEJ" userId="93477e16d25c13e1" providerId="LiveId" clId="{4E1C1336-9D8F-45C8-87E4-E79A248C82DE}" dt="2022-12-21T19:52:06.292" v="56" actId="26606"/>
          <ac:picMkLst>
            <pc:docMk/>
            <pc:sldMk cId="3563322583" sldId="263"/>
            <ac:picMk id="2" creationId="{08B44A13-4823-6F8E-4695-7572BC4BD62B}"/>
          </ac:picMkLst>
        </pc:picChg>
      </pc:sldChg>
      <pc:sldChg chg="addSp modSp new mod setBg setClrOvrMap">
        <pc:chgData name="AGNIESZKA RABIEJ" userId="93477e16d25c13e1" providerId="LiveId" clId="{4E1C1336-9D8F-45C8-87E4-E79A248C82DE}" dt="2022-12-21T19:52:18.476" v="58" actId="26606"/>
        <pc:sldMkLst>
          <pc:docMk/>
          <pc:sldMk cId="455200292" sldId="264"/>
        </pc:sldMkLst>
        <pc:picChg chg="add mod">
          <ac:chgData name="AGNIESZKA RABIEJ" userId="93477e16d25c13e1" providerId="LiveId" clId="{4E1C1336-9D8F-45C8-87E4-E79A248C82DE}" dt="2022-12-21T19:52:18.476" v="58" actId="26606"/>
          <ac:picMkLst>
            <pc:docMk/>
            <pc:sldMk cId="455200292" sldId="264"/>
            <ac:picMk id="2" creationId="{8E7691C0-45E6-F95F-ECEC-030AFD1EF4E8}"/>
          </ac:picMkLst>
        </pc:picChg>
      </pc:sldChg>
      <pc:sldChg chg="addSp modSp new mod setBg setClrOvrMap">
        <pc:chgData name="AGNIESZKA RABIEJ" userId="93477e16d25c13e1" providerId="LiveId" clId="{4E1C1336-9D8F-45C8-87E4-E79A248C82DE}" dt="2022-12-21T19:52:35.188" v="62" actId="26606"/>
        <pc:sldMkLst>
          <pc:docMk/>
          <pc:sldMk cId="2805424543" sldId="265"/>
        </pc:sldMkLst>
        <pc:spChg chg="add">
          <ac:chgData name="AGNIESZKA RABIEJ" userId="93477e16d25c13e1" providerId="LiveId" clId="{4E1C1336-9D8F-45C8-87E4-E79A248C82DE}" dt="2022-12-21T19:52:35.188" v="62" actId="26606"/>
          <ac:spMkLst>
            <pc:docMk/>
            <pc:sldMk cId="2805424543" sldId="265"/>
            <ac:spMk id="7" creationId="{4613B4A9-1C7C-4729-A016-AB42D3979460}"/>
          </ac:spMkLst>
        </pc:spChg>
        <pc:picChg chg="add mod">
          <ac:chgData name="AGNIESZKA RABIEJ" userId="93477e16d25c13e1" providerId="LiveId" clId="{4E1C1336-9D8F-45C8-87E4-E79A248C82DE}" dt="2022-12-21T19:52:35.188" v="62" actId="26606"/>
          <ac:picMkLst>
            <pc:docMk/>
            <pc:sldMk cId="2805424543" sldId="265"/>
            <ac:picMk id="2" creationId="{E8A1E49F-4CF7-4636-EC5C-C819CB509D60}"/>
          </ac:picMkLst>
        </pc:picChg>
      </pc:sldChg>
      <pc:sldChg chg="new del">
        <pc:chgData name="AGNIESZKA RABIEJ" userId="93477e16d25c13e1" providerId="LiveId" clId="{4E1C1336-9D8F-45C8-87E4-E79A248C82DE}" dt="2022-12-21T19:52:52.559" v="65" actId="47"/>
        <pc:sldMkLst>
          <pc:docMk/>
          <pc:sldMk cId="1627664552" sldId="266"/>
        </pc:sldMkLst>
      </pc:sldChg>
      <pc:sldChg chg="new del">
        <pc:chgData name="AGNIESZKA RABIEJ" userId="93477e16d25c13e1" providerId="LiveId" clId="{4E1C1336-9D8F-45C8-87E4-E79A248C82DE}" dt="2022-12-21T19:52:51.615" v="64" actId="47"/>
        <pc:sldMkLst>
          <pc:docMk/>
          <pc:sldMk cId="2284505553" sldId="267"/>
        </pc:sldMkLst>
      </pc:sldChg>
      <pc:sldChg chg="new del">
        <pc:chgData name="AGNIESZKA RABIEJ" userId="93477e16d25c13e1" providerId="LiveId" clId="{4E1C1336-9D8F-45C8-87E4-E79A248C82DE}" dt="2022-12-21T19:52:50.690" v="63" actId="47"/>
        <pc:sldMkLst>
          <pc:docMk/>
          <pc:sldMk cId="94526031" sldId="268"/>
        </pc:sldMkLst>
      </pc:sldChg>
      <pc:sldChg chg="addSp delSp modSp new del mod setBg setClrOvrMap">
        <pc:chgData name="AGNIESZKA RABIEJ" userId="93477e16d25c13e1" providerId="LiveId" clId="{4E1C1336-9D8F-45C8-87E4-E79A248C82DE}" dt="2022-12-21T19:53:16.167" v="71" actId="47"/>
        <pc:sldMkLst>
          <pc:docMk/>
          <pc:sldMk cId="1944613229" sldId="269"/>
        </pc:sldMkLst>
        <pc:spChg chg="add del">
          <ac:chgData name="AGNIESZKA RABIEJ" userId="93477e16d25c13e1" providerId="LiveId" clId="{4E1C1336-9D8F-45C8-87E4-E79A248C82DE}" dt="2022-12-21T19:51:29.163" v="49" actId="26606"/>
          <ac:spMkLst>
            <pc:docMk/>
            <pc:sldMk cId="1944613229" sldId="269"/>
            <ac:spMk id="4" creationId="{01D0AF59-99C3-4251-AB9A-C966C6AD4400}"/>
          </ac:spMkLst>
        </pc:spChg>
        <pc:spChg chg="add del">
          <ac:chgData name="AGNIESZKA RABIEJ" userId="93477e16d25c13e1" providerId="LiveId" clId="{4E1C1336-9D8F-45C8-87E4-E79A248C82DE}" dt="2022-12-21T19:51:29.163" v="49" actId="26606"/>
          <ac:spMkLst>
            <pc:docMk/>
            <pc:sldMk cId="1944613229" sldId="269"/>
            <ac:spMk id="5" creationId="{1855405F-37A2-4869-9154-F8BE3BECE6C3}"/>
          </ac:spMkLst>
        </pc:spChg>
        <pc:spChg chg="add del">
          <ac:chgData name="AGNIESZKA RABIEJ" userId="93477e16d25c13e1" providerId="LiveId" clId="{4E1C1336-9D8F-45C8-87E4-E79A248C82DE}" dt="2022-12-21T19:51:26.542" v="45" actId="26606"/>
          <ac:spMkLst>
            <pc:docMk/>
            <pc:sldMk cId="1944613229" sldId="269"/>
            <ac:spMk id="7" creationId="{7C1E5815-D54C-487F-A054-6D4930ADE3DF}"/>
          </ac:spMkLst>
        </pc:spChg>
        <pc:spChg chg="add">
          <ac:chgData name="AGNIESZKA RABIEJ" userId="93477e16d25c13e1" providerId="LiveId" clId="{4E1C1336-9D8F-45C8-87E4-E79A248C82DE}" dt="2022-12-21T19:51:29.163" v="50" actId="26606"/>
          <ac:spMkLst>
            <pc:docMk/>
            <pc:sldMk cId="1944613229" sldId="269"/>
            <ac:spMk id="8" creationId="{AB8C311F-7253-4AED-9701-7FC0708C41C7}"/>
          </ac:spMkLst>
        </pc:spChg>
        <pc:spChg chg="add del">
          <ac:chgData name="AGNIESZKA RABIEJ" userId="93477e16d25c13e1" providerId="LiveId" clId="{4E1C1336-9D8F-45C8-87E4-E79A248C82DE}" dt="2022-12-21T19:51:26.542" v="45" actId="26606"/>
          <ac:spMkLst>
            <pc:docMk/>
            <pc:sldMk cId="1944613229" sldId="269"/>
            <ac:spMk id="9" creationId="{736F0DFD-0954-464F-BF12-DD2E6F6E0380}"/>
          </ac:spMkLst>
        </pc:spChg>
        <pc:spChg chg="add">
          <ac:chgData name="AGNIESZKA RABIEJ" userId="93477e16d25c13e1" providerId="LiveId" clId="{4E1C1336-9D8F-45C8-87E4-E79A248C82DE}" dt="2022-12-21T19:51:29.163" v="50" actId="26606"/>
          <ac:spMkLst>
            <pc:docMk/>
            <pc:sldMk cId="1944613229" sldId="269"/>
            <ac:spMk id="10" creationId="{E2384209-CB15-4CDF-9D31-C44FD9A3F20D}"/>
          </ac:spMkLst>
        </pc:spChg>
        <pc:spChg chg="add">
          <ac:chgData name="AGNIESZKA RABIEJ" userId="93477e16d25c13e1" providerId="LiveId" clId="{4E1C1336-9D8F-45C8-87E4-E79A248C82DE}" dt="2022-12-21T19:51:29.163" v="50" actId="26606"/>
          <ac:spMkLst>
            <pc:docMk/>
            <pc:sldMk cId="1944613229" sldId="269"/>
            <ac:spMk id="11" creationId="{2633B3B5-CC90-43F0-8714-D31D1F3F0209}"/>
          </ac:spMkLst>
        </pc:spChg>
        <pc:spChg chg="add">
          <ac:chgData name="AGNIESZKA RABIEJ" userId="93477e16d25c13e1" providerId="LiveId" clId="{4E1C1336-9D8F-45C8-87E4-E79A248C82DE}" dt="2022-12-21T19:51:29.163" v="50" actId="26606"/>
          <ac:spMkLst>
            <pc:docMk/>
            <pc:sldMk cId="1944613229" sldId="269"/>
            <ac:spMk id="13" creationId="{A8D57A06-A426-446D-B02C-A2DC6B62E45E}"/>
          </ac:spMkLst>
        </pc:spChg>
        <pc:picChg chg="add mod">
          <ac:chgData name="AGNIESZKA RABIEJ" userId="93477e16d25c13e1" providerId="LiveId" clId="{4E1C1336-9D8F-45C8-87E4-E79A248C82DE}" dt="2022-12-21T19:51:29.163" v="50" actId="26606"/>
          <ac:picMkLst>
            <pc:docMk/>
            <pc:sldMk cId="1944613229" sldId="269"/>
            <ac:picMk id="2" creationId="{C26D3F53-1632-44D5-6AEA-4DDDC2ED20D8}"/>
          </ac:picMkLst>
        </pc:picChg>
      </pc:sldChg>
      <pc:sldChg chg="delSp add del setBg delDesignElem">
        <pc:chgData name="AGNIESZKA RABIEJ" userId="93477e16d25c13e1" providerId="LiveId" clId="{4E1C1336-9D8F-45C8-87E4-E79A248C82DE}" dt="2022-12-21T19:53:13.111" v="70" actId="47"/>
        <pc:sldMkLst>
          <pc:docMk/>
          <pc:sldMk cId="1355797967" sldId="270"/>
        </pc:sldMkLst>
        <pc:spChg chg="del">
          <ac:chgData name="AGNIESZKA RABIEJ" userId="93477e16d25c13e1" providerId="LiveId" clId="{4E1C1336-9D8F-45C8-87E4-E79A248C82DE}" dt="2022-12-21T19:51:38.511" v="52"/>
          <ac:spMkLst>
            <pc:docMk/>
            <pc:sldMk cId="1355797967" sldId="270"/>
            <ac:spMk id="8" creationId="{AB8C311F-7253-4AED-9701-7FC0708C41C7}"/>
          </ac:spMkLst>
        </pc:spChg>
        <pc:spChg chg="del">
          <ac:chgData name="AGNIESZKA RABIEJ" userId="93477e16d25c13e1" providerId="LiveId" clId="{4E1C1336-9D8F-45C8-87E4-E79A248C82DE}" dt="2022-12-21T19:51:38.511" v="52"/>
          <ac:spMkLst>
            <pc:docMk/>
            <pc:sldMk cId="1355797967" sldId="270"/>
            <ac:spMk id="10" creationId="{E2384209-CB15-4CDF-9D31-C44FD9A3F20D}"/>
          </ac:spMkLst>
        </pc:spChg>
        <pc:spChg chg="del">
          <ac:chgData name="AGNIESZKA RABIEJ" userId="93477e16d25c13e1" providerId="LiveId" clId="{4E1C1336-9D8F-45C8-87E4-E79A248C82DE}" dt="2022-12-21T19:51:38.511" v="52"/>
          <ac:spMkLst>
            <pc:docMk/>
            <pc:sldMk cId="1355797967" sldId="270"/>
            <ac:spMk id="11" creationId="{2633B3B5-CC90-43F0-8714-D31D1F3F0209}"/>
          </ac:spMkLst>
        </pc:spChg>
        <pc:spChg chg="del">
          <ac:chgData name="AGNIESZKA RABIEJ" userId="93477e16d25c13e1" providerId="LiveId" clId="{4E1C1336-9D8F-45C8-87E4-E79A248C82DE}" dt="2022-12-21T19:51:38.511" v="52"/>
          <ac:spMkLst>
            <pc:docMk/>
            <pc:sldMk cId="1355797967" sldId="270"/>
            <ac:spMk id="13" creationId="{A8D57A06-A426-446D-B02C-A2DC6B62E45E}"/>
          </ac:spMkLst>
        </pc:spChg>
      </pc:sldChg>
      <pc:sldChg chg="delSp modSp add mod setBg delDesignElem">
        <pc:chgData name="AGNIESZKA RABIEJ" userId="93477e16d25c13e1" providerId="LiveId" clId="{4E1C1336-9D8F-45C8-87E4-E79A248C82DE}" dt="2022-12-21T19:53:03.893" v="69" actId="1440"/>
        <pc:sldMkLst>
          <pc:docMk/>
          <pc:sldMk cId="1633009990" sldId="271"/>
        </pc:sldMkLst>
        <pc:spChg chg="del">
          <ac:chgData name="AGNIESZKA RABIEJ" userId="93477e16d25c13e1" providerId="LiveId" clId="{4E1C1336-9D8F-45C8-87E4-E79A248C82DE}" dt="2022-12-21T19:52:57.222" v="67"/>
          <ac:spMkLst>
            <pc:docMk/>
            <pc:sldMk cId="1633009990" sldId="271"/>
            <ac:spMk id="8" creationId="{AB8C311F-7253-4AED-9701-7FC0708C41C7}"/>
          </ac:spMkLst>
        </pc:spChg>
        <pc:spChg chg="del">
          <ac:chgData name="AGNIESZKA RABIEJ" userId="93477e16d25c13e1" providerId="LiveId" clId="{4E1C1336-9D8F-45C8-87E4-E79A248C82DE}" dt="2022-12-21T19:52:57.222" v="67"/>
          <ac:spMkLst>
            <pc:docMk/>
            <pc:sldMk cId="1633009990" sldId="271"/>
            <ac:spMk id="10" creationId="{E2384209-CB15-4CDF-9D31-C44FD9A3F20D}"/>
          </ac:spMkLst>
        </pc:spChg>
        <pc:spChg chg="del">
          <ac:chgData name="AGNIESZKA RABIEJ" userId="93477e16d25c13e1" providerId="LiveId" clId="{4E1C1336-9D8F-45C8-87E4-E79A248C82DE}" dt="2022-12-21T19:52:57.222" v="67"/>
          <ac:spMkLst>
            <pc:docMk/>
            <pc:sldMk cId="1633009990" sldId="271"/>
            <ac:spMk id="11" creationId="{2633B3B5-CC90-43F0-8714-D31D1F3F0209}"/>
          </ac:spMkLst>
        </pc:spChg>
        <pc:spChg chg="del">
          <ac:chgData name="AGNIESZKA RABIEJ" userId="93477e16d25c13e1" providerId="LiveId" clId="{4E1C1336-9D8F-45C8-87E4-E79A248C82DE}" dt="2022-12-21T19:52:57.222" v="67"/>
          <ac:spMkLst>
            <pc:docMk/>
            <pc:sldMk cId="1633009990" sldId="271"/>
            <ac:spMk id="13" creationId="{A8D57A06-A426-446D-B02C-A2DC6B62E45E}"/>
          </ac:spMkLst>
        </pc:spChg>
        <pc:picChg chg="mod">
          <ac:chgData name="AGNIESZKA RABIEJ" userId="93477e16d25c13e1" providerId="LiveId" clId="{4E1C1336-9D8F-45C8-87E4-E79A248C82DE}" dt="2022-12-21T19:53:03.893" v="69" actId="1440"/>
          <ac:picMkLst>
            <pc:docMk/>
            <pc:sldMk cId="1633009990" sldId="271"/>
            <ac:picMk id="2" creationId="{C26D3F53-1632-44D5-6AEA-4DDDC2ED20D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DB7F31-B9B2-18C8-1B5C-785B2D74B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46F2488-AB3F-5CD1-C28E-78F94FBEBF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1D58384-79F7-8F2A-0AC7-2D076C6B9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2DD8-B6E1-4E9F-9691-54F19D544086}" type="datetimeFigureOut">
              <a:rPr lang="pl-PL" smtClean="0"/>
              <a:t>21.12.2022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DFBB50A-2F55-D02B-58B5-F61BB6139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F7D99A2-26C2-7277-C6E1-B9C0AE17D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F67CF-1928-46F2-8E18-3D8775F21D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8055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F54A922-4E8C-AEC0-F37C-6D1098B29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49C8612-360B-338E-7690-242012AC27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BB5AC2B-B99B-C84A-CB00-90495274F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2DD8-B6E1-4E9F-9691-54F19D544086}" type="datetimeFigureOut">
              <a:rPr lang="pl-PL" smtClean="0"/>
              <a:t>21.12.2022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FB8546F-A569-0F83-EC4E-E0B9F1AC8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09DABB9-D84E-1234-2E38-25E8F2768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F67CF-1928-46F2-8E18-3D8775F21D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44765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FECB6E0F-9A2C-782B-F665-2CEB680DD9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31EB1514-24CF-94D7-3C9D-BF027B997C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D7A5407-ADA5-BF5B-E6B3-CAC04986F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2DD8-B6E1-4E9F-9691-54F19D544086}" type="datetimeFigureOut">
              <a:rPr lang="pl-PL" smtClean="0"/>
              <a:t>21.12.2022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404BB47-2B20-CD90-9696-CF0A73677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0B8D227-3979-9C51-89F7-709F03231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F67CF-1928-46F2-8E18-3D8775F21D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8629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D86B6BB-E077-D0EF-5059-BDEF19323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E371D8C-84C0-CA17-DEAE-3DCF6ECF25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87CB21D-5F55-764D-0387-84F29A585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2DD8-B6E1-4E9F-9691-54F19D544086}" type="datetimeFigureOut">
              <a:rPr lang="pl-PL" smtClean="0"/>
              <a:t>21.12.2022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B341CBA-DB69-B33F-399A-2C8C18166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D9E0F24-4740-F22C-C604-FA66850D6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F67CF-1928-46F2-8E18-3D8775F21D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7443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95D399E-AC56-823A-67CE-0CB0B4A81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540B7EE-3C59-9187-2B42-BD91FE956B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E808E22-6BFC-9DCF-FF9F-9CF11DA5C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2DD8-B6E1-4E9F-9691-54F19D544086}" type="datetimeFigureOut">
              <a:rPr lang="pl-PL" smtClean="0"/>
              <a:t>21.12.2022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D18C47C-299C-2E80-7742-31B98F096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F1C1C88-7D64-D5A9-4766-0A28328E6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F67CF-1928-46F2-8E18-3D8775F21D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0595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B5FF08-BE5F-3FF9-3A89-214665955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AD3F38F-82D2-B45E-6D1A-80B8AF96F9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1FA0C39-E091-019D-3C70-D6D4157CF9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403BE31-DAA5-07BD-B33B-50EE5EBDD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2DD8-B6E1-4E9F-9691-54F19D544086}" type="datetimeFigureOut">
              <a:rPr lang="pl-PL" smtClean="0"/>
              <a:t>21.12.2022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B88A013-A369-38F0-38B5-6B611DD13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53D3C14-7890-1F1E-ADE1-958152F7A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F67CF-1928-46F2-8E18-3D8775F21D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6942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E44628F-E678-A80B-5434-723E86C3A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BCB8837-3E6D-1DE4-6966-890D08A7A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421B364-FED5-8FA3-E259-AD2B3E4574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A48EBBE-FA14-9F85-1B69-163C60EC9F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E547028A-D8CC-B863-5A7B-C822BE487F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500CF36C-55E1-FF08-B2BC-311E9ED28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2DD8-B6E1-4E9F-9691-54F19D544086}" type="datetimeFigureOut">
              <a:rPr lang="pl-PL" smtClean="0"/>
              <a:t>21.12.2022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A4AF8BCF-E09C-BAA9-FFA3-2F45C71EA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C2E8EB55-ECB4-8E86-7B40-61329CE68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F67CF-1928-46F2-8E18-3D8775F21D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170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05CDE9-41D9-5F4E-7ED2-4FDDD771A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CFF91C69-8640-2D9B-710A-67AA82BF7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2DD8-B6E1-4E9F-9691-54F19D544086}" type="datetimeFigureOut">
              <a:rPr lang="pl-PL" smtClean="0"/>
              <a:t>21.12.2022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452150FB-36B4-D858-C4EF-727CAD382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BC13EAA-1E9E-144D-7340-0A6DD565A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F67CF-1928-46F2-8E18-3D8775F21D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5067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C502A819-B6A1-88CD-9C5E-6B5BB3B0F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2DD8-B6E1-4E9F-9691-54F19D544086}" type="datetimeFigureOut">
              <a:rPr lang="pl-PL" smtClean="0"/>
              <a:t>21.12.2022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C0C81CEE-BB9D-AC79-9EF5-DE205C1C4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E18FB06-553A-E76A-25F7-3118ED190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F67CF-1928-46F2-8E18-3D8775F21D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1753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0CECA8C-6286-4F44-423A-B94BAF1B9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A430A6D-BD9E-478A-7FF2-A9964B81C4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3729672-5140-C084-42F9-E7E422ACD3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2ACEF32-963E-85B1-7FE8-C902B4585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2DD8-B6E1-4E9F-9691-54F19D544086}" type="datetimeFigureOut">
              <a:rPr lang="pl-PL" smtClean="0"/>
              <a:t>21.12.2022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B5592A7-11E2-217F-12DE-68228A798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9DB2AC1-9D61-9623-8AB1-090E9D3E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F67CF-1928-46F2-8E18-3D8775F21D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4369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BCE5892-12B7-FE81-8662-F6F2A225A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4531C674-9BFA-B781-5A78-552FE3FA65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18A94B5-9B82-F28D-6D92-6205C05174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D9BCF7B-C396-5C3A-301D-69904E8B4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2DD8-B6E1-4E9F-9691-54F19D544086}" type="datetimeFigureOut">
              <a:rPr lang="pl-PL" smtClean="0"/>
              <a:t>21.12.2022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C9F8D88-8B2F-E31D-F719-8583EB74A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DAD52CC-CC69-0EA6-2DA2-35E59DFB7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F67CF-1928-46F2-8E18-3D8775F21D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380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91A152C-473B-A344-DC60-5103FF14D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93CE97A-8D50-A661-C643-49CF67664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6A4F171-C8F2-1A65-29CC-D40B557289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22DD8-B6E1-4E9F-9691-54F19D544086}" type="datetimeFigureOut">
              <a:rPr lang="pl-PL" smtClean="0"/>
              <a:t>21.12.2022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7EBEE02-4B04-C3B6-06B6-53F356A0BE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CBE3832-532C-C4CF-232B-E05D6B602F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F67CF-1928-46F2-8E18-3D8775F21D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1226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205D939-00C4-4F2E-9797-3170DD040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8EE4E44-1403-472B-8C01-D354CB8F5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az 2" descr="'Dama z gronostajem' pędzla Leonarda da Vinci">
            <a:extLst>
              <a:ext uri="{FF2B5EF4-FFF2-40B4-BE49-F238E27FC236}">
                <a16:creationId xmlns:a16="http://schemas.microsoft.com/office/drawing/2014/main" id="{75ABFF8B-EEC1-A754-8011-2003F78913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36" r="12736"/>
          <a:stretch/>
        </p:blipFill>
        <p:spPr bwMode="auto">
          <a:xfrm>
            <a:off x="6421035" y="643467"/>
            <a:ext cx="5129784" cy="5571066"/>
          </a:xfrm>
          <a:prstGeom prst="rect">
            <a:avLst/>
          </a:prstGeom>
          <a:noFill/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83CCE40-4C5F-42D3-86D9-7892AD1E9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raz 1" descr="Obraz zawierający budynek, rzeźba, kamień&#10;&#10;Opis wygenerowany automatycznie">
            <a:extLst>
              <a:ext uri="{FF2B5EF4-FFF2-40B4-BE49-F238E27FC236}">
                <a16:creationId xmlns:a16="http://schemas.microsoft.com/office/drawing/2014/main" id="{B872D1C7-7A78-9A87-6B5F-202ACA02BA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24" b="13898"/>
          <a:stretch/>
        </p:blipFill>
        <p:spPr bwMode="auto">
          <a:xfrm>
            <a:off x="641180" y="643467"/>
            <a:ext cx="5129784" cy="55710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10216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613B4A9-1C7C-4729-A016-AB42D3979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raz 1" descr="Wisława Szymborska to jedna z najwybitniejszych polskich poetek. Należy do najczęściej tłumaczonych polskich autorów; jej utwory przetłumaczono na 42 języki. Świat o Szymborskiej usłyszał w 1996 roku, kiedy to nagrodzono jej twórczość Literacką Nagrodą Nobla.">
            <a:extLst>
              <a:ext uri="{FF2B5EF4-FFF2-40B4-BE49-F238E27FC236}">
                <a16:creationId xmlns:a16="http://schemas.microsoft.com/office/drawing/2014/main" id="{E8A1E49F-4CF7-4636-EC5C-C819CB509D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" r="1351"/>
          <a:stretch/>
        </p:blipFill>
        <p:spPr bwMode="auto">
          <a:xfrm>
            <a:off x="329316" y="10"/>
            <a:ext cx="11862684" cy="6857990"/>
          </a:xfrm>
          <a:custGeom>
            <a:avLst/>
            <a:gdLst/>
            <a:ahLst/>
            <a:cxnLst/>
            <a:rect l="l" t="t" r="r" b="b"/>
            <a:pathLst>
              <a:path w="11862684" h="6858000">
                <a:moveTo>
                  <a:pt x="1047342" y="0"/>
                </a:moveTo>
                <a:lnTo>
                  <a:pt x="4590463" y="0"/>
                </a:lnTo>
                <a:lnTo>
                  <a:pt x="5499874" y="0"/>
                </a:lnTo>
                <a:lnTo>
                  <a:pt x="5723425" y="0"/>
                </a:lnTo>
                <a:lnTo>
                  <a:pt x="7580390" y="0"/>
                </a:lnTo>
                <a:lnTo>
                  <a:pt x="7747884" y="0"/>
                </a:lnTo>
                <a:lnTo>
                  <a:pt x="7824084" y="0"/>
                </a:lnTo>
                <a:lnTo>
                  <a:pt x="11862684" y="0"/>
                </a:lnTo>
                <a:lnTo>
                  <a:pt x="11862684" y="6858000"/>
                </a:lnTo>
                <a:lnTo>
                  <a:pt x="7824084" y="6858000"/>
                </a:lnTo>
                <a:lnTo>
                  <a:pt x="7747884" y="6858000"/>
                </a:lnTo>
                <a:lnTo>
                  <a:pt x="7580390" y="6858000"/>
                </a:lnTo>
                <a:lnTo>
                  <a:pt x="5723425" y="6858000"/>
                </a:lnTo>
                <a:lnTo>
                  <a:pt x="5499874" y="6858000"/>
                </a:lnTo>
                <a:lnTo>
                  <a:pt x="4590463" y="6858000"/>
                </a:lnTo>
                <a:lnTo>
                  <a:pt x="1654188" y="6858000"/>
                </a:lnTo>
                <a:cubicBezTo>
                  <a:pt x="1530404" y="6786859"/>
                  <a:pt x="1412658" y="6701489"/>
                  <a:pt x="1279816" y="6658805"/>
                </a:cubicBezTo>
                <a:cubicBezTo>
                  <a:pt x="1189242" y="6630349"/>
                  <a:pt x="1101686" y="6580550"/>
                  <a:pt x="1116783" y="6431153"/>
                </a:cubicBezTo>
                <a:cubicBezTo>
                  <a:pt x="1119802" y="6388469"/>
                  <a:pt x="1095648" y="6356456"/>
                  <a:pt x="1059419" y="6367127"/>
                </a:cubicBezTo>
                <a:cubicBezTo>
                  <a:pt x="989979" y="6388469"/>
                  <a:pt x="956768" y="6327999"/>
                  <a:pt x="917520" y="6281757"/>
                </a:cubicBezTo>
                <a:cubicBezTo>
                  <a:pt x="848079" y="6199945"/>
                  <a:pt x="781658" y="6114575"/>
                  <a:pt x="669950" y="6100347"/>
                </a:cubicBezTo>
                <a:cubicBezTo>
                  <a:pt x="691084" y="6036320"/>
                  <a:pt x="727312" y="6043434"/>
                  <a:pt x="760524" y="6057663"/>
                </a:cubicBezTo>
                <a:cubicBezTo>
                  <a:pt x="848079" y="6093234"/>
                  <a:pt x="935634" y="6132361"/>
                  <a:pt x="1023188" y="6167932"/>
                </a:cubicBezTo>
                <a:cubicBezTo>
                  <a:pt x="1080552" y="6189274"/>
                  <a:pt x="1137916" y="6221287"/>
                  <a:pt x="1213395" y="6196388"/>
                </a:cubicBezTo>
                <a:cubicBezTo>
                  <a:pt x="1146974" y="6068335"/>
                  <a:pt x="1035266" y="6043434"/>
                  <a:pt x="944692" y="6004307"/>
                </a:cubicBezTo>
                <a:cubicBezTo>
                  <a:pt x="832982" y="5954508"/>
                  <a:pt x="766562" y="5862025"/>
                  <a:pt x="685045" y="5755314"/>
                </a:cubicBezTo>
                <a:cubicBezTo>
                  <a:pt x="766562" y="5726858"/>
                  <a:pt x="817887" y="5805112"/>
                  <a:pt x="884310" y="5801555"/>
                </a:cubicBezTo>
                <a:cubicBezTo>
                  <a:pt x="887328" y="5790884"/>
                  <a:pt x="893366" y="5769542"/>
                  <a:pt x="893366" y="5769542"/>
                </a:cubicBezTo>
                <a:cubicBezTo>
                  <a:pt x="784676" y="5712629"/>
                  <a:pt x="736372" y="5605917"/>
                  <a:pt x="718256" y="5474306"/>
                </a:cubicBezTo>
                <a:cubicBezTo>
                  <a:pt x="712218" y="5406721"/>
                  <a:pt x="672970" y="5385379"/>
                  <a:pt x="633720" y="5353367"/>
                </a:cubicBezTo>
                <a:cubicBezTo>
                  <a:pt x="500878" y="5243097"/>
                  <a:pt x="358980" y="5143500"/>
                  <a:pt x="247270" y="4994104"/>
                </a:cubicBezTo>
                <a:cubicBezTo>
                  <a:pt x="377094" y="5011889"/>
                  <a:pt x="479744" y="5111487"/>
                  <a:pt x="615606" y="5154171"/>
                </a:cubicBezTo>
                <a:cubicBezTo>
                  <a:pt x="506917" y="4990547"/>
                  <a:pt x="365016" y="4905177"/>
                  <a:pt x="235194" y="4805580"/>
                </a:cubicBezTo>
                <a:cubicBezTo>
                  <a:pt x="174810" y="4759339"/>
                  <a:pt x="120468" y="4702425"/>
                  <a:pt x="51026" y="4677526"/>
                </a:cubicBezTo>
                <a:cubicBezTo>
                  <a:pt x="26873" y="4670412"/>
                  <a:pt x="-15396" y="4652628"/>
                  <a:pt x="5740" y="4602828"/>
                </a:cubicBezTo>
                <a:cubicBezTo>
                  <a:pt x="23854" y="4560144"/>
                  <a:pt x="57065" y="4574373"/>
                  <a:pt x="87257" y="4585042"/>
                </a:cubicBezTo>
                <a:cubicBezTo>
                  <a:pt x="159715" y="4613499"/>
                  <a:pt x="238213" y="4613499"/>
                  <a:pt x="337844" y="4613499"/>
                </a:cubicBezTo>
                <a:cubicBezTo>
                  <a:pt x="253310" y="4478331"/>
                  <a:pt x="99332" y="4521016"/>
                  <a:pt x="26873" y="4378734"/>
                </a:cubicBezTo>
                <a:cubicBezTo>
                  <a:pt x="117448" y="4353835"/>
                  <a:pt x="186888" y="4403633"/>
                  <a:pt x="259346" y="4414305"/>
                </a:cubicBezTo>
                <a:cubicBezTo>
                  <a:pt x="325769" y="4424975"/>
                  <a:pt x="340863" y="4400076"/>
                  <a:pt x="325769" y="4321821"/>
                </a:cubicBezTo>
                <a:cubicBezTo>
                  <a:pt x="301616" y="4200882"/>
                  <a:pt x="337844" y="4140411"/>
                  <a:pt x="434458" y="4172424"/>
                </a:cubicBezTo>
                <a:cubicBezTo>
                  <a:pt x="525031" y="4204438"/>
                  <a:pt x="534089" y="4158196"/>
                  <a:pt x="509936" y="4090612"/>
                </a:cubicBezTo>
                <a:cubicBezTo>
                  <a:pt x="473706" y="3991015"/>
                  <a:pt x="512954" y="3912759"/>
                  <a:pt x="540128" y="3827390"/>
                </a:cubicBezTo>
                <a:cubicBezTo>
                  <a:pt x="582395" y="3699337"/>
                  <a:pt x="564281" y="3635309"/>
                  <a:pt x="476725" y="3539269"/>
                </a:cubicBezTo>
                <a:cubicBezTo>
                  <a:pt x="425400" y="3485914"/>
                  <a:pt x="374074" y="3439672"/>
                  <a:pt x="301616" y="3393429"/>
                </a:cubicBezTo>
                <a:cubicBezTo>
                  <a:pt x="467668" y="3368530"/>
                  <a:pt x="295577" y="3283162"/>
                  <a:pt x="352940" y="3229805"/>
                </a:cubicBezTo>
                <a:cubicBezTo>
                  <a:pt x="470686" y="3208463"/>
                  <a:pt x="564281" y="3379202"/>
                  <a:pt x="724294" y="3329402"/>
                </a:cubicBezTo>
                <a:cubicBezTo>
                  <a:pt x="531070" y="3183563"/>
                  <a:pt x="313691" y="3137322"/>
                  <a:pt x="171792" y="2941684"/>
                </a:cubicBezTo>
                <a:cubicBezTo>
                  <a:pt x="205002" y="2899000"/>
                  <a:pt x="238213" y="2941684"/>
                  <a:pt x="265385" y="2923898"/>
                </a:cubicBezTo>
                <a:cubicBezTo>
                  <a:pt x="265385" y="2913227"/>
                  <a:pt x="582395" y="2980812"/>
                  <a:pt x="600510" y="2703362"/>
                </a:cubicBezTo>
                <a:cubicBezTo>
                  <a:pt x="606548" y="2703362"/>
                  <a:pt x="612587" y="2703362"/>
                  <a:pt x="618624" y="2692689"/>
                </a:cubicBezTo>
                <a:cubicBezTo>
                  <a:pt x="651834" y="2653563"/>
                  <a:pt x="621644" y="2561080"/>
                  <a:pt x="675988" y="2553965"/>
                </a:cubicBezTo>
                <a:cubicBezTo>
                  <a:pt x="736372" y="2546851"/>
                  <a:pt x="793735" y="2514837"/>
                  <a:pt x="857136" y="2532623"/>
                </a:cubicBezTo>
                <a:cubicBezTo>
                  <a:pt x="905443" y="2546851"/>
                  <a:pt x="956768" y="2564636"/>
                  <a:pt x="1008094" y="2564636"/>
                </a:cubicBezTo>
                <a:cubicBezTo>
                  <a:pt x="1062438" y="2564636"/>
                  <a:pt x="1137916" y="2685576"/>
                  <a:pt x="1171128" y="2525509"/>
                </a:cubicBezTo>
                <a:cubicBezTo>
                  <a:pt x="1171128" y="2518395"/>
                  <a:pt x="1264720" y="2536181"/>
                  <a:pt x="1316045" y="2543294"/>
                </a:cubicBezTo>
                <a:cubicBezTo>
                  <a:pt x="1358314" y="2550408"/>
                  <a:pt x="1409640" y="2582422"/>
                  <a:pt x="1439830" y="2518395"/>
                </a:cubicBezTo>
                <a:cubicBezTo>
                  <a:pt x="1454926" y="2479267"/>
                  <a:pt x="1382466" y="2408126"/>
                  <a:pt x="1319065" y="2401012"/>
                </a:cubicBezTo>
                <a:cubicBezTo>
                  <a:pt x="1261702" y="2393898"/>
                  <a:pt x="1204338" y="2386784"/>
                  <a:pt x="1149994" y="2401012"/>
                </a:cubicBezTo>
                <a:cubicBezTo>
                  <a:pt x="1083572" y="2418796"/>
                  <a:pt x="1047342" y="2390340"/>
                  <a:pt x="1029227" y="2326314"/>
                </a:cubicBezTo>
                <a:cubicBezTo>
                  <a:pt x="1008094" y="2258731"/>
                  <a:pt x="968844" y="2223159"/>
                  <a:pt x="914500" y="2191146"/>
                </a:cubicBezTo>
                <a:cubicBezTo>
                  <a:pt x="781658" y="2112891"/>
                  <a:pt x="654854" y="2020407"/>
                  <a:pt x="509936" y="1974165"/>
                </a:cubicBezTo>
                <a:cubicBezTo>
                  <a:pt x="482764" y="1967051"/>
                  <a:pt x="449553" y="1952823"/>
                  <a:pt x="437476" y="1892353"/>
                </a:cubicBezTo>
                <a:cubicBezTo>
                  <a:pt x="829964" y="1984836"/>
                  <a:pt x="1186222" y="2223159"/>
                  <a:pt x="1590788" y="2208931"/>
                </a:cubicBezTo>
                <a:cubicBezTo>
                  <a:pt x="1482098" y="2134233"/>
                  <a:pt x="1352276" y="2130676"/>
                  <a:pt x="1234528" y="2077320"/>
                </a:cubicBezTo>
                <a:cubicBezTo>
                  <a:pt x="1319065" y="2038192"/>
                  <a:pt x="1397562" y="2080877"/>
                  <a:pt x="1476060" y="2102219"/>
                </a:cubicBezTo>
                <a:cubicBezTo>
                  <a:pt x="1542482" y="2120004"/>
                  <a:pt x="1602864" y="2123562"/>
                  <a:pt x="1608902" y="2013292"/>
                </a:cubicBezTo>
                <a:cubicBezTo>
                  <a:pt x="1608902" y="2002622"/>
                  <a:pt x="1608902" y="1995507"/>
                  <a:pt x="1608902" y="1984836"/>
                </a:cubicBezTo>
                <a:cubicBezTo>
                  <a:pt x="1584749" y="1938595"/>
                  <a:pt x="1551538" y="1917252"/>
                  <a:pt x="1509271" y="1903025"/>
                </a:cubicBezTo>
                <a:cubicBezTo>
                  <a:pt x="1485118" y="1895910"/>
                  <a:pt x="1451907" y="1881683"/>
                  <a:pt x="1451907" y="1849668"/>
                </a:cubicBezTo>
                <a:cubicBezTo>
                  <a:pt x="1454926" y="1728729"/>
                  <a:pt x="1373409" y="1693158"/>
                  <a:pt x="1294912" y="1657587"/>
                </a:cubicBezTo>
                <a:cubicBezTo>
                  <a:pt x="1337180" y="1597117"/>
                  <a:pt x="1373409" y="1639802"/>
                  <a:pt x="1406620" y="1636245"/>
                </a:cubicBezTo>
                <a:cubicBezTo>
                  <a:pt x="1427754" y="1632688"/>
                  <a:pt x="1448887" y="1629132"/>
                  <a:pt x="1448887" y="1597117"/>
                </a:cubicBezTo>
                <a:cubicBezTo>
                  <a:pt x="1448887" y="1572219"/>
                  <a:pt x="1439830" y="1540204"/>
                  <a:pt x="1418696" y="1540204"/>
                </a:cubicBezTo>
                <a:cubicBezTo>
                  <a:pt x="1285854" y="1536647"/>
                  <a:pt x="1210375" y="1365909"/>
                  <a:pt x="1071494" y="1365909"/>
                </a:cubicBezTo>
                <a:cubicBezTo>
                  <a:pt x="986960" y="1365909"/>
                  <a:pt x="1113764" y="1269868"/>
                  <a:pt x="1044324" y="1230741"/>
                </a:cubicBezTo>
                <a:cubicBezTo>
                  <a:pt x="1029227" y="1220069"/>
                  <a:pt x="1086591" y="1205842"/>
                  <a:pt x="1110744" y="1209399"/>
                </a:cubicBezTo>
                <a:cubicBezTo>
                  <a:pt x="1134897" y="1212955"/>
                  <a:pt x="1156032" y="1237855"/>
                  <a:pt x="1186222" y="1220069"/>
                </a:cubicBezTo>
                <a:cubicBezTo>
                  <a:pt x="1201318" y="1156043"/>
                  <a:pt x="1162069" y="1131144"/>
                  <a:pt x="1125840" y="1113358"/>
                </a:cubicBezTo>
                <a:cubicBezTo>
                  <a:pt x="1047342" y="1070674"/>
                  <a:pt x="968844" y="1020875"/>
                  <a:pt x="881290" y="1006647"/>
                </a:cubicBezTo>
                <a:cubicBezTo>
                  <a:pt x="851099" y="1003089"/>
                  <a:pt x="832982" y="985305"/>
                  <a:pt x="836002" y="949734"/>
                </a:cubicBezTo>
                <a:cubicBezTo>
                  <a:pt x="842040" y="903491"/>
                  <a:pt x="872232" y="917720"/>
                  <a:pt x="896385" y="921277"/>
                </a:cubicBezTo>
                <a:cubicBezTo>
                  <a:pt x="911482" y="924835"/>
                  <a:pt x="926577" y="935506"/>
                  <a:pt x="941672" y="910606"/>
                </a:cubicBezTo>
                <a:cubicBezTo>
                  <a:pt x="588434" y="658055"/>
                  <a:pt x="401247" y="672284"/>
                  <a:pt x="5740" y="465975"/>
                </a:cubicBezTo>
                <a:cubicBezTo>
                  <a:pt x="93294" y="426847"/>
                  <a:pt x="156696" y="455303"/>
                  <a:pt x="217079" y="462417"/>
                </a:cubicBezTo>
                <a:cubicBezTo>
                  <a:pt x="368036" y="480203"/>
                  <a:pt x="274442" y="512216"/>
                  <a:pt x="425400" y="533558"/>
                </a:cubicBezTo>
                <a:cubicBezTo>
                  <a:pt x="497860" y="544229"/>
                  <a:pt x="564281" y="579800"/>
                  <a:pt x="645798" y="522887"/>
                </a:cubicBezTo>
                <a:cubicBezTo>
                  <a:pt x="700142" y="483759"/>
                  <a:pt x="787696" y="526444"/>
                  <a:pt x="854118" y="558458"/>
                </a:cubicBezTo>
                <a:cubicBezTo>
                  <a:pt x="908462" y="586915"/>
                  <a:pt x="962806" y="594028"/>
                  <a:pt x="1035266" y="558458"/>
                </a:cubicBezTo>
                <a:cubicBezTo>
                  <a:pt x="968844" y="537116"/>
                  <a:pt x="917520" y="519330"/>
                  <a:pt x="866193" y="505101"/>
                </a:cubicBezTo>
                <a:cubicBezTo>
                  <a:pt x="823926" y="494431"/>
                  <a:pt x="799772" y="469532"/>
                  <a:pt x="802792" y="416176"/>
                </a:cubicBezTo>
                <a:cubicBezTo>
                  <a:pt x="802792" y="387720"/>
                  <a:pt x="793735" y="348592"/>
                  <a:pt x="823926" y="334364"/>
                </a:cubicBezTo>
                <a:cubicBezTo>
                  <a:pt x="848079" y="320135"/>
                  <a:pt x="881290" y="334364"/>
                  <a:pt x="893366" y="359262"/>
                </a:cubicBezTo>
                <a:cubicBezTo>
                  <a:pt x="908462" y="405504"/>
                  <a:pt x="923557" y="448189"/>
                  <a:pt x="974883" y="451747"/>
                </a:cubicBezTo>
                <a:cubicBezTo>
                  <a:pt x="1044324" y="458860"/>
                  <a:pt x="1005074" y="430405"/>
                  <a:pt x="992998" y="394834"/>
                </a:cubicBezTo>
                <a:cubicBezTo>
                  <a:pt x="980921" y="355706"/>
                  <a:pt x="1017152" y="345034"/>
                  <a:pt x="1041304" y="352148"/>
                </a:cubicBezTo>
                <a:cubicBezTo>
                  <a:pt x="1131878" y="384162"/>
                  <a:pt x="1225472" y="327250"/>
                  <a:pt x="1319065" y="373491"/>
                </a:cubicBezTo>
                <a:cubicBezTo>
                  <a:pt x="1294912" y="259665"/>
                  <a:pt x="1243586" y="209867"/>
                  <a:pt x="1134897" y="192082"/>
                </a:cubicBezTo>
                <a:cubicBezTo>
                  <a:pt x="1095648" y="188525"/>
                  <a:pt x="1053380" y="195638"/>
                  <a:pt x="1017152" y="163625"/>
                </a:cubicBezTo>
                <a:cubicBezTo>
                  <a:pt x="996016" y="145839"/>
                  <a:pt x="974883" y="124497"/>
                  <a:pt x="989979" y="88927"/>
                </a:cubicBezTo>
                <a:cubicBezTo>
                  <a:pt x="999036" y="64027"/>
                  <a:pt x="1023188" y="64027"/>
                  <a:pt x="1044324" y="71141"/>
                </a:cubicBezTo>
                <a:cubicBezTo>
                  <a:pt x="1131878" y="110269"/>
                  <a:pt x="1225472" y="120941"/>
                  <a:pt x="1316045" y="135168"/>
                </a:cubicBezTo>
                <a:cubicBezTo>
                  <a:pt x="1331142" y="138725"/>
                  <a:pt x="1346237" y="145839"/>
                  <a:pt x="1361334" y="110269"/>
                </a:cubicBezTo>
                <a:cubicBezTo>
                  <a:pt x="1255664" y="78255"/>
                  <a:pt x="1153012" y="35571"/>
                  <a:pt x="1047342" y="0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2805424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169D286-F4D7-4C8B-A6BD-D05384C7F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39E8235E-135E-4261-8F54-2B316E493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610728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D4ED8EC3-4D57-4620-93CE-4E6661F09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343079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3BCB34A-2F40-4F41-8488-A134C1C15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5" y="340424"/>
            <a:ext cx="4630139" cy="5265795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Obraz 1" descr="Le Chat Noir - historia słynnego plakatu.">
            <a:extLst>
              <a:ext uri="{FF2B5EF4-FFF2-40B4-BE49-F238E27FC236}">
                <a16:creationId xmlns:a16="http://schemas.microsoft.com/office/drawing/2014/main" id="{78886E33-4941-46F3-830D-63E4CFE8B3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6512" y="983891"/>
            <a:ext cx="2944930" cy="3993126"/>
          </a:xfrm>
          <a:prstGeom prst="rect">
            <a:avLst/>
          </a:prstGeom>
          <a:noFill/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78382DC-4207-465E-B379-1E16448AA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1780" y="1071563"/>
            <a:ext cx="7290218" cy="5242298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Obraz 2" descr="Unikatowy szezlong Biedermeier z ok. 1850 roku.">
            <a:extLst>
              <a:ext uri="{FF2B5EF4-FFF2-40B4-BE49-F238E27FC236}">
                <a16:creationId xmlns:a16="http://schemas.microsoft.com/office/drawing/2014/main" id="{0555A12D-47FA-65DC-C993-65F8BB877E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83990" y="1715030"/>
            <a:ext cx="5943238" cy="39671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74268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Obraz 1" descr="Rośliny i steet art. Zobaczcie najlepsze prace! - e-ogrody - Zielone Miasto">
            <a:extLst>
              <a:ext uri="{FF2B5EF4-FFF2-40B4-BE49-F238E27FC236}">
                <a16:creationId xmlns:a16="http://schemas.microsoft.com/office/drawing/2014/main" id="{C4891428-BC1F-BDB8-98BB-142A959B1F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" r="-2" b="-2"/>
          <a:stretch/>
        </p:blipFill>
        <p:spPr bwMode="auto"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175048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6">
            <a:extLst>
              <a:ext uri="{FF2B5EF4-FFF2-40B4-BE49-F238E27FC236}">
                <a16:creationId xmlns:a16="http://schemas.microsoft.com/office/drawing/2014/main" id="{C7F55EAC-550A-4BDD-9099-3F20B8FA0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8">
            <a:extLst>
              <a:ext uri="{FF2B5EF4-FFF2-40B4-BE49-F238E27FC236}">
                <a16:creationId xmlns:a16="http://schemas.microsoft.com/office/drawing/2014/main" id="{DC4F5A5F-493F-49AE-89B6-D5AF5EBC8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6724001 w 12192000"/>
              <a:gd name="connsiteY0" fmla="*/ 434021 h 6858000"/>
              <a:gd name="connsiteX1" fmla="*/ 6471155 w 12192000"/>
              <a:gd name="connsiteY1" fmla="*/ 434599 h 6858000"/>
              <a:gd name="connsiteX2" fmla="*/ 5384913 w 12192000"/>
              <a:gd name="connsiteY2" fmla="*/ 497971 h 6858000"/>
              <a:gd name="connsiteX3" fmla="*/ 4818280 w 12192000"/>
              <a:gd name="connsiteY3" fmla="*/ 541802 h 6858000"/>
              <a:gd name="connsiteX4" fmla="*/ 3965428 w 12192000"/>
              <a:gd name="connsiteY4" fmla="*/ 675942 h 6858000"/>
              <a:gd name="connsiteX5" fmla="*/ 3699528 w 12192000"/>
              <a:gd name="connsiteY5" fmla="*/ 770472 h 6858000"/>
              <a:gd name="connsiteX6" fmla="*/ 3438854 w 12192000"/>
              <a:gd name="connsiteY6" fmla="*/ 834899 h 6858000"/>
              <a:gd name="connsiteX7" fmla="*/ 3367443 w 12192000"/>
              <a:gd name="connsiteY7" fmla="*/ 893518 h 6858000"/>
              <a:gd name="connsiteX8" fmla="*/ 3467301 w 12192000"/>
              <a:gd name="connsiteY8" fmla="*/ 953722 h 6858000"/>
              <a:gd name="connsiteX9" fmla="*/ 3889955 w 12192000"/>
              <a:gd name="connsiteY9" fmla="*/ 977486 h 6858000"/>
              <a:gd name="connsiteX10" fmla="*/ 3502135 w 12192000"/>
              <a:gd name="connsiteY10" fmla="*/ 1054062 h 6858000"/>
              <a:gd name="connsiteX11" fmla="*/ 4072832 w 12192000"/>
              <a:gd name="connsiteY11" fmla="*/ 1017622 h 6858000"/>
              <a:gd name="connsiteX12" fmla="*/ 4244099 w 12192000"/>
              <a:gd name="connsiteY12" fmla="*/ 1030825 h 6858000"/>
              <a:gd name="connsiteX13" fmla="*/ 4095475 w 12192000"/>
              <a:gd name="connsiteY13" fmla="*/ 1092084 h 6858000"/>
              <a:gd name="connsiteX14" fmla="*/ 3327386 w 12192000"/>
              <a:gd name="connsiteY14" fmla="*/ 1215660 h 6858000"/>
              <a:gd name="connsiteX15" fmla="*/ 3254813 w 12192000"/>
              <a:gd name="connsiteY15" fmla="*/ 1226749 h 6858000"/>
              <a:gd name="connsiteX16" fmla="*/ 2776427 w 12192000"/>
              <a:gd name="connsiteY16" fmla="*/ 1401552 h 6858000"/>
              <a:gd name="connsiteX17" fmla="*/ 3063226 w 12192000"/>
              <a:gd name="connsiteY17" fmla="*/ 1384124 h 6858000"/>
              <a:gd name="connsiteX18" fmla="*/ 2754945 w 12192000"/>
              <a:gd name="connsiteY18" fmla="*/ 1495025 h 6858000"/>
              <a:gd name="connsiteX19" fmla="*/ 2381061 w 12192000"/>
              <a:gd name="connsiteY19" fmla="*/ 1619658 h 6858000"/>
              <a:gd name="connsiteX20" fmla="*/ 2008336 w 12192000"/>
              <a:gd name="connsiteY20" fmla="*/ 1814527 h 6858000"/>
              <a:gd name="connsiteX21" fmla="*/ 1740695 w 12192000"/>
              <a:gd name="connsiteY21" fmla="*/ 1914337 h 6858000"/>
              <a:gd name="connsiteX22" fmla="*/ 1787720 w 12192000"/>
              <a:gd name="connsiteY22" fmla="*/ 1991970 h 6858000"/>
              <a:gd name="connsiteX23" fmla="*/ 1754048 w 12192000"/>
              <a:gd name="connsiteY23" fmla="*/ 2078049 h 6858000"/>
              <a:gd name="connsiteX24" fmla="*/ 2228951 w 12192000"/>
              <a:gd name="connsiteY24" fmla="*/ 1996721 h 6858000"/>
              <a:gd name="connsiteX25" fmla="*/ 2054781 w 12192000"/>
              <a:gd name="connsiteY25" fmla="*/ 2053228 h 6858000"/>
              <a:gd name="connsiteX26" fmla="*/ 1985693 w 12192000"/>
              <a:gd name="connsiteY26" fmla="*/ 2109207 h 6858000"/>
              <a:gd name="connsiteX27" fmla="*/ 2061168 w 12192000"/>
              <a:gd name="connsiteY27" fmla="*/ 2130859 h 6858000"/>
              <a:gd name="connsiteX28" fmla="*/ 2388026 w 12192000"/>
              <a:gd name="connsiteY28" fmla="*/ 2184726 h 6858000"/>
              <a:gd name="connsiteX29" fmla="*/ 1560719 w 12192000"/>
              <a:gd name="connsiteY29" fmla="*/ 2384876 h 6858000"/>
              <a:gd name="connsiteX30" fmla="*/ 1679734 w 12192000"/>
              <a:gd name="connsiteY30" fmla="*/ 2400191 h 6858000"/>
              <a:gd name="connsiteX31" fmla="*/ 2882089 w 12192000"/>
              <a:gd name="connsiteY31" fmla="*/ 2383292 h 6858000"/>
              <a:gd name="connsiteX32" fmla="*/ 3116638 w 12192000"/>
              <a:gd name="connsiteY32" fmla="*/ 2359528 h 6858000"/>
              <a:gd name="connsiteX33" fmla="*/ 2897765 w 12192000"/>
              <a:gd name="connsiteY33" fmla="*/ 2758243 h 6858000"/>
              <a:gd name="connsiteX34" fmla="*/ 2981367 w 12192000"/>
              <a:gd name="connsiteY34" fmla="*/ 2829008 h 6858000"/>
              <a:gd name="connsiteX35" fmla="*/ 2682955 w 12192000"/>
              <a:gd name="connsiteY35" fmla="*/ 2846436 h 6858000"/>
              <a:gd name="connsiteX36" fmla="*/ 2099485 w 12192000"/>
              <a:gd name="connsiteY36" fmla="*/ 3066653 h 6858000"/>
              <a:gd name="connsiteX37" fmla="*/ 1807460 w 12192000"/>
              <a:gd name="connsiteY37" fmla="*/ 3454808 h 6858000"/>
              <a:gd name="connsiteX38" fmla="*/ 1921251 w 12192000"/>
              <a:gd name="connsiteY38" fmla="*/ 3540889 h 6858000"/>
              <a:gd name="connsiteX39" fmla="*/ 1453313 w 12192000"/>
              <a:gd name="connsiteY39" fmla="*/ 3637002 h 6858000"/>
              <a:gd name="connsiteX40" fmla="*/ 1686122 w 12192000"/>
              <a:gd name="connsiteY40" fmla="*/ 3667634 h 6858000"/>
              <a:gd name="connsiteX41" fmla="*/ 1513692 w 12192000"/>
              <a:gd name="connsiteY41" fmla="*/ 3725196 h 6858000"/>
              <a:gd name="connsiteX42" fmla="*/ 1369711 w 12192000"/>
              <a:gd name="connsiteY42" fmla="*/ 3826063 h 6858000"/>
              <a:gd name="connsiteX43" fmla="*/ 2051298 w 12192000"/>
              <a:gd name="connsiteY43" fmla="*/ 3754242 h 6858000"/>
              <a:gd name="connsiteX44" fmla="*/ 2245207 w 12192000"/>
              <a:gd name="connsiteY44" fmla="*/ 3797018 h 6858000"/>
              <a:gd name="connsiteX45" fmla="*/ 2353192 w 12192000"/>
              <a:gd name="connsiteY45" fmla="*/ 3796489 h 6858000"/>
              <a:gd name="connsiteX46" fmla="*/ 2490207 w 12192000"/>
              <a:gd name="connsiteY46" fmla="*/ 3801242 h 6858000"/>
              <a:gd name="connsiteX47" fmla="*/ 2375835 w 12192000"/>
              <a:gd name="connsiteY47" fmla="*/ 3839794 h 6858000"/>
              <a:gd name="connsiteX48" fmla="*/ 2522138 w 12192000"/>
              <a:gd name="connsiteY48" fmla="*/ 4009841 h 6858000"/>
              <a:gd name="connsiteX49" fmla="*/ 1998466 w 12192000"/>
              <a:gd name="connsiteY49" fmla="*/ 4130778 h 6858000"/>
              <a:gd name="connsiteX50" fmla="*/ 2114580 w 12192000"/>
              <a:gd name="connsiteY50" fmla="*/ 4154543 h 6858000"/>
              <a:gd name="connsiteX51" fmla="*/ 2177862 w 12192000"/>
              <a:gd name="connsiteY51" fmla="*/ 4189925 h 6858000"/>
              <a:gd name="connsiteX52" fmla="*/ 1868419 w 12192000"/>
              <a:gd name="connsiteY52" fmla="*/ 4382153 h 6858000"/>
              <a:gd name="connsiteX53" fmla="*/ 2279460 w 12192000"/>
              <a:gd name="connsiteY53" fmla="*/ 4356805 h 6858000"/>
              <a:gd name="connsiteX54" fmla="*/ 2029817 w 12192000"/>
              <a:gd name="connsiteY54" fmla="*/ 4468235 h 6858000"/>
              <a:gd name="connsiteX55" fmla="*/ 1560137 w 12192000"/>
              <a:gd name="connsiteY55" fmla="*/ 4730172 h 6858000"/>
              <a:gd name="connsiteX56" fmla="*/ 1956664 w 12192000"/>
              <a:gd name="connsiteY56" fmla="*/ 4820477 h 6858000"/>
              <a:gd name="connsiteX57" fmla="*/ 3268168 w 12192000"/>
              <a:gd name="connsiteY57" fmla="*/ 4852692 h 6858000"/>
              <a:gd name="connsiteX58" fmla="*/ 2807197 w 12192000"/>
              <a:gd name="connsiteY58" fmla="*/ 4939300 h 6858000"/>
              <a:gd name="connsiteX59" fmla="*/ 2721272 w 12192000"/>
              <a:gd name="connsiteY59" fmla="*/ 4970458 h 6858000"/>
              <a:gd name="connsiteX60" fmla="*/ 2802552 w 12192000"/>
              <a:gd name="connsiteY60" fmla="*/ 5014291 h 6858000"/>
              <a:gd name="connsiteX61" fmla="*/ 2537812 w 12192000"/>
              <a:gd name="connsiteY61" fmla="*/ 5053898 h 6858000"/>
              <a:gd name="connsiteX62" fmla="*/ 2569744 w 12192000"/>
              <a:gd name="connsiteY62" fmla="*/ 5153182 h 6858000"/>
              <a:gd name="connsiteX63" fmla="*/ 1987436 w 12192000"/>
              <a:gd name="connsiteY63" fmla="*/ 5334320 h 6858000"/>
              <a:gd name="connsiteX64" fmla="*/ 1972921 w 12192000"/>
              <a:gd name="connsiteY64" fmla="*/ 5382376 h 6858000"/>
              <a:gd name="connsiteX65" fmla="*/ 2341001 w 12192000"/>
              <a:gd name="connsiteY65" fmla="*/ 5360725 h 6858000"/>
              <a:gd name="connsiteX66" fmla="*/ 2710822 w 12192000"/>
              <a:gd name="connsiteY66" fmla="*/ 5418816 h 6858000"/>
              <a:gd name="connsiteX67" fmla="*/ 2833903 w 12192000"/>
              <a:gd name="connsiteY67" fmla="*/ 5413007 h 6858000"/>
              <a:gd name="connsiteX68" fmla="*/ 3011556 w 12192000"/>
              <a:gd name="connsiteY68" fmla="*/ 5399276 h 6858000"/>
              <a:gd name="connsiteX69" fmla="*/ 3254233 w 12192000"/>
              <a:gd name="connsiteY69" fmla="*/ 5439412 h 6858000"/>
              <a:gd name="connsiteX70" fmla="*/ 2792101 w 12192000"/>
              <a:gd name="connsiteY70" fmla="*/ 5471625 h 6858000"/>
              <a:gd name="connsiteX71" fmla="*/ 2977303 w 12192000"/>
              <a:gd name="connsiteY71" fmla="*/ 5539751 h 6858000"/>
              <a:gd name="connsiteX72" fmla="*/ 3656566 w 12192000"/>
              <a:gd name="connsiteY72" fmla="*/ 5678642 h 6858000"/>
              <a:gd name="connsiteX73" fmla="*/ 4858340 w 12192000"/>
              <a:gd name="connsiteY73" fmla="*/ 5969625 h 6858000"/>
              <a:gd name="connsiteX74" fmla="*/ 5296668 w 12192000"/>
              <a:gd name="connsiteY74" fmla="*/ 6043559 h 6858000"/>
              <a:gd name="connsiteX75" fmla="*/ 5456323 w 12192000"/>
              <a:gd name="connsiteY75" fmla="*/ 6042502 h 6858000"/>
              <a:gd name="connsiteX76" fmla="*/ 5267058 w 12192000"/>
              <a:gd name="connsiteY76" fmla="*/ 6100066 h 6858000"/>
              <a:gd name="connsiteX77" fmla="*/ 7095266 w 12192000"/>
              <a:gd name="connsiteY77" fmla="*/ 6287541 h 6858000"/>
              <a:gd name="connsiteX78" fmla="*/ 9707235 w 12192000"/>
              <a:gd name="connsiteY78" fmla="*/ 5994446 h 6858000"/>
              <a:gd name="connsiteX79" fmla="*/ 10083442 w 12192000"/>
              <a:gd name="connsiteY79" fmla="*/ 5678642 h 6858000"/>
              <a:gd name="connsiteX80" fmla="*/ 10338892 w 12192000"/>
              <a:gd name="connsiteY80" fmla="*/ 4650957 h 6858000"/>
              <a:gd name="connsiteX81" fmla="*/ 10628013 w 12192000"/>
              <a:gd name="connsiteY81" fmla="*/ 4411198 h 6858000"/>
              <a:gd name="connsiteX82" fmla="*/ 10802766 w 12192000"/>
              <a:gd name="connsiteY82" fmla="*/ 4258050 h 6858000"/>
              <a:gd name="connsiteX83" fmla="*/ 10614662 w 12192000"/>
              <a:gd name="connsiteY83" fmla="*/ 4150318 h 6858000"/>
              <a:gd name="connsiteX84" fmla="*/ 10681427 w 12192000"/>
              <a:gd name="connsiteY84" fmla="*/ 4054203 h 6858000"/>
              <a:gd name="connsiteX85" fmla="*/ 10520029 w 12192000"/>
              <a:gd name="connsiteY85" fmla="*/ 3804411 h 6858000"/>
              <a:gd name="connsiteX86" fmla="*/ 10568798 w 12192000"/>
              <a:gd name="connsiteY86" fmla="*/ 3466426 h 6858000"/>
              <a:gd name="connsiteX87" fmla="*/ 10499709 w 12192000"/>
              <a:gd name="connsiteY87" fmla="*/ 3166465 h 6858000"/>
              <a:gd name="connsiteX88" fmla="*/ 10489840 w 12192000"/>
              <a:gd name="connsiteY88" fmla="*/ 2546475 h 6858000"/>
              <a:gd name="connsiteX89" fmla="*/ 10584471 w 12192000"/>
              <a:gd name="connsiteY89" fmla="*/ 2512148 h 6858000"/>
              <a:gd name="connsiteX90" fmla="*/ 10695942 w 12192000"/>
              <a:gd name="connsiteY90" fmla="*/ 2358471 h 6858000"/>
              <a:gd name="connsiteX91" fmla="*/ 10732516 w 12192000"/>
              <a:gd name="connsiteY91" fmla="*/ 2287706 h 6858000"/>
              <a:gd name="connsiteX92" fmla="*/ 10731357 w 12192000"/>
              <a:gd name="connsiteY92" fmla="*/ 2137725 h 6858000"/>
              <a:gd name="connsiteX93" fmla="*/ 10678525 w 12192000"/>
              <a:gd name="connsiteY93" fmla="*/ 2070656 h 6858000"/>
              <a:gd name="connsiteX94" fmla="*/ 10735999 w 12192000"/>
              <a:gd name="connsiteY94" fmla="*/ 1956587 h 6858000"/>
              <a:gd name="connsiteX95" fmla="*/ 10824246 w 12192000"/>
              <a:gd name="connsiteY95" fmla="*/ 1862584 h 6858000"/>
              <a:gd name="connsiteX96" fmla="*/ 10773156 w 12192000"/>
              <a:gd name="connsiteY96" fmla="*/ 1768054 h 6858000"/>
              <a:gd name="connsiteX97" fmla="*/ 10716261 w 12192000"/>
              <a:gd name="connsiteY97" fmla="*/ 1678278 h 6858000"/>
              <a:gd name="connsiteX98" fmla="*/ 10554864 w 12192000"/>
              <a:gd name="connsiteY98" fmla="*/ 1477599 h 6858000"/>
              <a:gd name="connsiteX99" fmla="*/ 10267483 w 12192000"/>
              <a:gd name="connsiteY99" fmla="*/ 1324977 h 6858000"/>
              <a:gd name="connsiteX100" fmla="*/ 9913337 w 12192000"/>
              <a:gd name="connsiteY100" fmla="*/ 1202458 h 6858000"/>
              <a:gd name="connsiteX101" fmla="*/ 10024805 w 12192000"/>
              <a:gd name="connsiteY101" fmla="*/ 1124827 h 6858000"/>
              <a:gd name="connsiteX102" fmla="*/ 9411726 w 12192000"/>
              <a:gd name="connsiteY102" fmla="*/ 980655 h 6858000"/>
              <a:gd name="connsiteX103" fmla="*/ 9930753 w 12192000"/>
              <a:gd name="connsiteY103" fmla="*/ 901968 h 6858000"/>
              <a:gd name="connsiteX104" fmla="*/ 9894178 w 12192000"/>
              <a:gd name="connsiteY104" fmla="*/ 871339 h 6858000"/>
              <a:gd name="connsiteX105" fmla="*/ 9858182 w 12192000"/>
              <a:gd name="connsiteY105" fmla="*/ 839125 h 6858000"/>
              <a:gd name="connsiteX106" fmla="*/ 10131050 w 12192000"/>
              <a:gd name="connsiteY106" fmla="*/ 792652 h 6858000"/>
              <a:gd name="connsiteX107" fmla="*/ 10006808 w 12192000"/>
              <a:gd name="connsiteY107" fmla="*/ 731920 h 6858000"/>
              <a:gd name="connsiteX108" fmla="*/ 10233809 w 12192000"/>
              <a:gd name="connsiteY108" fmla="*/ 710268 h 6858000"/>
              <a:gd name="connsiteX109" fmla="*/ 10267483 w 12192000"/>
              <a:gd name="connsiteY109" fmla="*/ 628940 h 6858000"/>
              <a:gd name="connsiteX110" fmla="*/ 10136275 w 12192000"/>
              <a:gd name="connsiteY110" fmla="*/ 589333 h 6858000"/>
              <a:gd name="connsiteX111" fmla="*/ 9131312 w 12192000"/>
              <a:gd name="connsiteY111" fmla="*/ 480544 h 6858000"/>
              <a:gd name="connsiteX112" fmla="*/ 7479600 w 12192000"/>
              <a:gd name="connsiteY112" fmla="*/ 454667 h 6858000"/>
              <a:gd name="connsiteX113" fmla="*/ 6724001 w 12192000"/>
              <a:gd name="connsiteY113" fmla="*/ 434021 h 6858000"/>
              <a:gd name="connsiteX114" fmla="*/ 0 w 12192000"/>
              <a:gd name="connsiteY114" fmla="*/ 0 h 6858000"/>
              <a:gd name="connsiteX115" fmla="*/ 12192000 w 12192000"/>
              <a:gd name="connsiteY115" fmla="*/ 0 h 6858000"/>
              <a:gd name="connsiteX116" fmla="*/ 12192000 w 12192000"/>
              <a:gd name="connsiteY116" fmla="*/ 6858000 h 6858000"/>
              <a:gd name="connsiteX117" fmla="*/ 0 w 12192000"/>
              <a:gd name="connsiteY11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12192000" h="6858000">
                <a:moveTo>
                  <a:pt x="6724001" y="434021"/>
                </a:moveTo>
                <a:cubicBezTo>
                  <a:pt x="6639882" y="433113"/>
                  <a:pt x="6555627" y="433147"/>
                  <a:pt x="6471155" y="434599"/>
                </a:cubicBezTo>
                <a:cubicBezTo>
                  <a:pt x="6109461" y="440937"/>
                  <a:pt x="5748349" y="439351"/>
                  <a:pt x="5384913" y="497971"/>
                </a:cubicBezTo>
                <a:cubicBezTo>
                  <a:pt x="5199132" y="528072"/>
                  <a:pt x="5005803" y="518038"/>
                  <a:pt x="4818280" y="541802"/>
                </a:cubicBezTo>
                <a:cubicBezTo>
                  <a:pt x="4532641" y="578242"/>
                  <a:pt x="4247003" y="621019"/>
                  <a:pt x="3965428" y="675942"/>
                </a:cubicBezTo>
                <a:cubicBezTo>
                  <a:pt x="3877181" y="693369"/>
                  <a:pt x="3768034" y="703930"/>
                  <a:pt x="3699528" y="770472"/>
                </a:cubicBezTo>
                <a:cubicBezTo>
                  <a:pt x="3590961" y="728224"/>
                  <a:pt x="3523617" y="807966"/>
                  <a:pt x="3438854" y="834899"/>
                </a:cubicBezTo>
                <a:cubicBezTo>
                  <a:pt x="3405761" y="845462"/>
                  <a:pt x="3362218" y="860248"/>
                  <a:pt x="3367443" y="893518"/>
                </a:cubicBezTo>
                <a:cubicBezTo>
                  <a:pt x="3372089" y="935238"/>
                  <a:pt x="3420855" y="962172"/>
                  <a:pt x="3467301" y="953722"/>
                </a:cubicBezTo>
                <a:cubicBezTo>
                  <a:pt x="3611863" y="927317"/>
                  <a:pt x="3741328" y="986464"/>
                  <a:pt x="3889955" y="977486"/>
                </a:cubicBezTo>
                <a:cubicBezTo>
                  <a:pt x="3760488" y="1002836"/>
                  <a:pt x="3631601" y="1028713"/>
                  <a:pt x="3502135" y="1054062"/>
                </a:cubicBezTo>
                <a:cubicBezTo>
                  <a:pt x="3694303" y="1074129"/>
                  <a:pt x="3883568" y="1038218"/>
                  <a:pt x="4072832" y="1017622"/>
                </a:cubicBezTo>
                <a:cubicBezTo>
                  <a:pt x="4133792" y="1011285"/>
                  <a:pt x="4228424" y="962699"/>
                  <a:pt x="4244099" y="1030825"/>
                </a:cubicBezTo>
                <a:cubicBezTo>
                  <a:pt x="4254550" y="1076242"/>
                  <a:pt x="4152951" y="1079410"/>
                  <a:pt x="4095475" y="1092084"/>
                </a:cubicBezTo>
                <a:cubicBezTo>
                  <a:pt x="3841766" y="1146479"/>
                  <a:pt x="3583994" y="1178165"/>
                  <a:pt x="3327386" y="1215660"/>
                </a:cubicBezTo>
                <a:cubicBezTo>
                  <a:pt x="3303001" y="1219357"/>
                  <a:pt x="3271070" y="1216188"/>
                  <a:pt x="3254813" y="1226749"/>
                </a:cubicBezTo>
                <a:cubicBezTo>
                  <a:pt x="3123605" y="1311774"/>
                  <a:pt x="2957563" y="1339765"/>
                  <a:pt x="2776427" y="1401552"/>
                </a:cubicBezTo>
                <a:cubicBezTo>
                  <a:pt x="2890798" y="1430598"/>
                  <a:pt x="2968012" y="1370921"/>
                  <a:pt x="3063226" y="1384124"/>
                </a:cubicBezTo>
                <a:cubicBezTo>
                  <a:pt x="2966272" y="1448024"/>
                  <a:pt x="2853641" y="1460171"/>
                  <a:pt x="2754945" y="1495025"/>
                </a:cubicBezTo>
                <a:cubicBezTo>
                  <a:pt x="2684117" y="1519846"/>
                  <a:pt x="2421119" y="1597477"/>
                  <a:pt x="2381061" y="1619658"/>
                </a:cubicBezTo>
                <a:cubicBezTo>
                  <a:pt x="2260302" y="1688311"/>
                  <a:pt x="2107033" y="1720525"/>
                  <a:pt x="2008336" y="1814527"/>
                </a:cubicBezTo>
                <a:cubicBezTo>
                  <a:pt x="1938668" y="1880540"/>
                  <a:pt x="1822554" y="1868393"/>
                  <a:pt x="1740695" y="1914337"/>
                </a:cubicBezTo>
                <a:cubicBezTo>
                  <a:pt x="1711667" y="1957642"/>
                  <a:pt x="1767982" y="1968733"/>
                  <a:pt x="1787720" y="1991970"/>
                </a:cubicBezTo>
                <a:cubicBezTo>
                  <a:pt x="1813846" y="2023126"/>
                  <a:pt x="1767401" y="2040555"/>
                  <a:pt x="1754048" y="2078049"/>
                </a:cubicBezTo>
                <a:cubicBezTo>
                  <a:pt x="1907898" y="2035802"/>
                  <a:pt x="2054781" y="2010981"/>
                  <a:pt x="2228951" y="1996721"/>
                </a:cubicBezTo>
                <a:cubicBezTo>
                  <a:pt x="2171475" y="2057452"/>
                  <a:pt x="2101807" y="2031048"/>
                  <a:pt x="2054781" y="2053228"/>
                </a:cubicBezTo>
                <a:cubicBezTo>
                  <a:pt x="2024011" y="2067487"/>
                  <a:pt x="1976984" y="2073824"/>
                  <a:pt x="1985693" y="2109207"/>
                </a:cubicBezTo>
                <a:cubicBezTo>
                  <a:pt x="1992660" y="2137196"/>
                  <a:pt x="2032140" y="2133500"/>
                  <a:pt x="2061168" y="2130859"/>
                </a:cubicBezTo>
                <a:cubicBezTo>
                  <a:pt x="2172636" y="2120825"/>
                  <a:pt x="2281202" y="2117656"/>
                  <a:pt x="2388026" y="2184726"/>
                </a:cubicBezTo>
                <a:cubicBezTo>
                  <a:pt x="2116321" y="2282425"/>
                  <a:pt x="1803977" y="2241233"/>
                  <a:pt x="1560719" y="2384876"/>
                </a:cubicBezTo>
                <a:cubicBezTo>
                  <a:pt x="1594973" y="2429237"/>
                  <a:pt x="1643739" y="2405472"/>
                  <a:pt x="1679734" y="2400191"/>
                </a:cubicBezTo>
                <a:cubicBezTo>
                  <a:pt x="1916026" y="2364279"/>
                  <a:pt x="2760170" y="2428180"/>
                  <a:pt x="2882089" y="2383292"/>
                </a:cubicBezTo>
                <a:cubicBezTo>
                  <a:pt x="2956983" y="2355830"/>
                  <a:pt x="3035941" y="2342628"/>
                  <a:pt x="3116638" y="2359528"/>
                </a:cubicBezTo>
                <a:cubicBezTo>
                  <a:pt x="3194434" y="2375898"/>
                  <a:pt x="3174696" y="2605622"/>
                  <a:pt x="2897765" y="2758243"/>
                </a:cubicBezTo>
                <a:cubicBezTo>
                  <a:pt x="2858286" y="2779895"/>
                  <a:pt x="3034779" y="2811053"/>
                  <a:pt x="2981367" y="2829008"/>
                </a:cubicBezTo>
                <a:cubicBezTo>
                  <a:pt x="2939566" y="2843267"/>
                  <a:pt x="2734626" y="2835346"/>
                  <a:pt x="2682955" y="2846436"/>
                </a:cubicBezTo>
                <a:cubicBezTo>
                  <a:pt x="2662635" y="2851188"/>
                  <a:pt x="2040267" y="3029159"/>
                  <a:pt x="2099485" y="3066653"/>
                </a:cubicBezTo>
                <a:cubicBezTo>
                  <a:pt x="2276558" y="3179139"/>
                  <a:pt x="2869897" y="3385098"/>
                  <a:pt x="1807460" y="3454808"/>
                </a:cubicBezTo>
                <a:cubicBezTo>
                  <a:pt x="1841132" y="3495472"/>
                  <a:pt x="1934024" y="3469596"/>
                  <a:pt x="1921251" y="3540889"/>
                </a:cubicBezTo>
                <a:cubicBezTo>
                  <a:pt x="1780173" y="3579440"/>
                  <a:pt x="1617035" y="3577328"/>
                  <a:pt x="1453313" y="3637002"/>
                </a:cubicBezTo>
                <a:cubicBezTo>
                  <a:pt x="1527047" y="3680307"/>
                  <a:pt x="1611808" y="3653902"/>
                  <a:pt x="1686122" y="3667634"/>
                </a:cubicBezTo>
                <a:cubicBezTo>
                  <a:pt x="1644320" y="3722027"/>
                  <a:pt x="1572330" y="3713578"/>
                  <a:pt x="1513692" y="3725196"/>
                </a:cubicBezTo>
                <a:cubicBezTo>
                  <a:pt x="1459700" y="3736286"/>
                  <a:pt x="1345329" y="3830816"/>
                  <a:pt x="1369711" y="3826063"/>
                </a:cubicBezTo>
                <a:cubicBezTo>
                  <a:pt x="1595553" y="3783815"/>
                  <a:pt x="1824877" y="3795434"/>
                  <a:pt x="2051298" y="3754242"/>
                </a:cubicBezTo>
                <a:cubicBezTo>
                  <a:pt x="2126192" y="3740511"/>
                  <a:pt x="2210955" y="3714106"/>
                  <a:pt x="2245207" y="3797018"/>
                </a:cubicBezTo>
                <a:cubicBezTo>
                  <a:pt x="2255659" y="3821310"/>
                  <a:pt x="2248109" y="3829232"/>
                  <a:pt x="2353192" y="3796489"/>
                </a:cubicBezTo>
                <a:cubicBezTo>
                  <a:pt x="2394414" y="3783815"/>
                  <a:pt x="2448988" y="3770085"/>
                  <a:pt x="2490207" y="3801242"/>
                </a:cubicBezTo>
                <a:cubicBezTo>
                  <a:pt x="2464082" y="3840321"/>
                  <a:pt x="2413572" y="3828703"/>
                  <a:pt x="2375835" y="3839794"/>
                </a:cubicBezTo>
                <a:cubicBezTo>
                  <a:pt x="2275978" y="3868311"/>
                  <a:pt x="2619094" y="3977100"/>
                  <a:pt x="2522138" y="4009841"/>
                </a:cubicBezTo>
                <a:cubicBezTo>
                  <a:pt x="2323584" y="4076912"/>
                  <a:pt x="2199343" y="4057372"/>
                  <a:pt x="1998466" y="4130778"/>
                </a:cubicBezTo>
                <a:cubicBezTo>
                  <a:pt x="2066973" y="4129192"/>
                  <a:pt x="2046072" y="4154543"/>
                  <a:pt x="2114580" y="4154543"/>
                </a:cubicBezTo>
                <a:cubicBezTo>
                  <a:pt x="2145350" y="4154543"/>
                  <a:pt x="2177862" y="4160878"/>
                  <a:pt x="2177862" y="4189925"/>
                </a:cubicBezTo>
                <a:cubicBezTo>
                  <a:pt x="2177862" y="4217385"/>
                  <a:pt x="1817330" y="4367895"/>
                  <a:pt x="1868419" y="4382153"/>
                </a:cubicBezTo>
                <a:cubicBezTo>
                  <a:pt x="2007755" y="4420704"/>
                  <a:pt x="2365385" y="4302410"/>
                  <a:pt x="2279460" y="4356805"/>
                </a:cubicBezTo>
                <a:cubicBezTo>
                  <a:pt x="2148834" y="4439716"/>
                  <a:pt x="2129094" y="4456088"/>
                  <a:pt x="2029817" y="4468235"/>
                </a:cubicBezTo>
                <a:cubicBezTo>
                  <a:pt x="1944474" y="4478796"/>
                  <a:pt x="1644320" y="4710633"/>
                  <a:pt x="1560137" y="4730172"/>
                </a:cubicBezTo>
                <a:cubicBezTo>
                  <a:pt x="1485825" y="4747072"/>
                  <a:pt x="1774947" y="4800410"/>
                  <a:pt x="1956664" y="4820477"/>
                </a:cubicBezTo>
                <a:cubicBezTo>
                  <a:pt x="2130256" y="4840017"/>
                  <a:pt x="3101544" y="4789319"/>
                  <a:pt x="3268168" y="4852692"/>
                </a:cubicBezTo>
                <a:cubicBezTo>
                  <a:pt x="3111993" y="4878041"/>
                  <a:pt x="2970336" y="4953030"/>
                  <a:pt x="2807197" y="4939300"/>
                </a:cubicBezTo>
                <a:cubicBezTo>
                  <a:pt x="2773524" y="4936660"/>
                  <a:pt x="2724756" y="4930323"/>
                  <a:pt x="2721272" y="4970458"/>
                </a:cubicBezTo>
                <a:cubicBezTo>
                  <a:pt x="2718369" y="5005313"/>
                  <a:pt x="2788038" y="4981548"/>
                  <a:pt x="2802552" y="5014291"/>
                </a:cubicBezTo>
                <a:cubicBezTo>
                  <a:pt x="2719531" y="5060235"/>
                  <a:pt x="2621415" y="5018515"/>
                  <a:pt x="2537812" y="5053898"/>
                </a:cubicBezTo>
                <a:cubicBezTo>
                  <a:pt x="2491948" y="5099314"/>
                  <a:pt x="2589483" y="5107236"/>
                  <a:pt x="2569744" y="5153182"/>
                </a:cubicBezTo>
                <a:cubicBezTo>
                  <a:pt x="2301522" y="5193845"/>
                  <a:pt x="2252174" y="5268836"/>
                  <a:pt x="1987436" y="5334320"/>
                </a:cubicBezTo>
                <a:cubicBezTo>
                  <a:pt x="1971179" y="5338545"/>
                  <a:pt x="1958407" y="5352274"/>
                  <a:pt x="1972921" y="5382376"/>
                </a:cubicBezTo>
                <a:cubicBezTo>
                  <a:pt x="2087874" y="5396107"/>
                  <a:pt x="2215599" y="5373399"/>
                  <a:pt x="2341001" y="5360725"/>
                </a:cubicBezTo>
                <a:cubicBezTo>
                  <a:pt x="2537812" y="5340129"/>
                  <a:pt x="2533748" y="5339072"/>
                  <a:pt x="2710822" y="5418816"/>
                </a:cubicBezTo>
                <a:cubicBezTo>
                  <a:pt x="2743914" y="5433602"/>
                  <a:pt x="2801390" y="5438355"/>
                  <a:pt x="2833903" y="5413007"/>
                </a:cubicBezTo>
                <a:cubicBezTo>
                  <a:pt x="2896604" y="5364422"/>
                  <a:pt x="2950016" y="5368646"/>
                  <a:pt x="3011556" y="5399276"/>
                </a:cubicBezTo>
                <a:cubicBezTo>
                  <a:pt x="3077160" y="5432547"/>
                  <a:pt x="3171793" y="5391882"/>
                  <a:pt x="3254233" y="5439412"/>
                </a:cubicBezTo>
                <a:cubicBezTo>
                  <a:pt x="3099802" y="5473739"/>
                  <a:pt x="2957563" y="5473739"/>
                  <a:pt x="2792101" y="5471625"/>
                </a:cubicBezTo>
                <a:cubicBezTo>
                  <a:pt x="2846095" y="5537639"/>
                  <a:pt x="2914601" y="5536582"/>
                  <a:pt x="2977303" y="5539751"/>
                </a:cubicBezTo>
                <a:cubicBezTo>
                  <a:pt x="3214174" y="5551898"/>
                  <a:pt x="3601411" y="5660686"/>
                  <a:pt x="3656566" y="5678642"/>
                </a:cubicBezTo>
                <a:cubicBezTo>
                  <a:pt x="4280675" y="5879847"/>
                  <a:pt x="4178497" y="5898332"/>
                  <a:pt x="4858340" y="5969625"/>
                </a:cubicBezTo>
                <a:cubicBezTo>
                  <a:pt x="5261253" y="6011873"/>
                  <a:pt x="4887368" y="6032469"/>
                  <a:pt x="5296668" y="6043559"/>
                </a:cubicBezTo>
                <a:cubicBezTo>
                  <a:pt x="5349500" y="6045143"/>
                  <a:pt x="5402911" y="6044087"/>
                  <a:pt x="5456323" y="6042502"/>
                </a:cubicBezTo>
                <a:cubicBezTo>
                  <a:pt x="5368077" y="6073134"/>
                  <a:pt x="5267058" y="6100066"/>
                  <a:pt x="5267058" y="6100066"/>
                </a:cubicBezTo>
                <a:cubicBezTo>
                  <a:pt x="5267058" y="6100066"/>
                  <a:pt x="5318728" y="6208854"/>
                  <a:pt x="7095266" y="6287541"/>
                </a:cubicBezTo>
                <a:cubicBezTo>
                  <a:pt x="7422124" y="6302329"/>
                  <a:pt x="9563254" y="6024548"/>
                  <a:pt x="9707235" y="5994446"/>
                </a:cubicBezTo>
                <a:cubicBezTo>
                  <a:pt x="9844249" y="5966984"/>
                  <a:pt x="10002164" y="5671247"/>
                  <a:pt x="10083442" y="5678642"/>
                </a:cubicBezTo>
                <a:cubicBezTo>
                  <a:pt x="10103183" y="5653293"/>
                  <a:pt x="10283158" y="5139979"/>
                  <a:pt x="10338892" y="4650957"/>
                </a:cubicBezTo>
                <a:cubicBezTo>
                  <a:pt x="10448618" y="4580718"/>
                  <a:pt x="10551960" y="4503088"/>
                  <a:pt x="10628013" y="4411198"/>
                </a:cubicBezTo>
                <a:cubicBezTo>
                  <a:pt x="10675040" y="4354692"/>
                  <a:pt x="10718003" y="4298185"/>
                  <a:pt x="10802766" y="4258050"/>
                </a:cubicBezTo>
                <a:cubicBezTo>
                  <a:pt x="10755739" y="4203128"/>
                  <a:pt x="10675040" y="4190453"/>
                  <a:pt x="10614662" y="4150318"/>
                </a:cubicBezTo>
                <a:cubicBezTo>
                  <a:pt x="10610017" y="4117046"/>
                  <a:pt x="10705811" y="4127081"/>
                  <a:pt x="10681427" y="4054203"/>
                </a:cubicBezTo>
                <a:cubicBezTo>
                  <a:pt x="10648335" y="3957032"/>
                  <a:pt x="10684328" y="3846131"/>
                  <a:pt x="10520029" y="3804411"/>
                </a:cubicBezTo>
                <a:cubicBezTo>
                  <a:pt x="10476485" y="3709881"/>
                  <a:pt x="10464294" y="3558845"/>
                  <a:pt x="10568798" y="3466426"/>
                </a:cubicBezTo>
                <a:cubicBezTo>
                  <a:pt x="10724388" y="3328592"/>
                  <a:pt x="10699424" y="3240927"/>
                  <a:pt x="10499709" y="3166465"/>
                </a:cubicBezTo>
                <a:cubicBezTo>
                  <a:pt x="10474164" y="3156958"/>
                  <a:pt x="10501452" y="2570768"/>
                  <a:pt x="10489840" y="2546475"/>
                </a:cubicBezTo>
                <a:cubicBezTo>
                  <a:pt x="10508418" y="2513205"/>
                  <a:pt x="10551960" y="2521126"/>
                  <a:pt x="10584471" y="2512148"/>
                </a:cubicBezTo>
                <a:cubicBezTo>
                  <a:pt x="10726711" y="2474125"/>
                  <a:pt x="10731357" y="2474125"/>
                  <a:pt x="10695942" y="2358471"/>
                </a:cubicBezTo>
                <a:cubicBezTo>
                  <a:pt x="10685490" y="2323616"/>
                  <a:pt x="10709874" y="2309357"/>
                  <a:pt x="10732516" y="2287706"/>
                </a:cubicBezTo>
                <a:cubicBezTo>
                  <a:pt x="10817280" y="2206905"/>
                  <a:pt x="10817860" y="2205850"/>
                  <a:pt x="10731357" y="2137725"/>
                </a:cubicBezTo>
                <a:cubicBezTo>
                  <a:pt x="10706391" y="2118185"/>
                  <a:pt x="10689555" y="2097061"/>
                  <a:pt x="10678525" y="2070656"/>
                </a:cubicBezTo>
                <a:cubicBezTo>
                  <a:pt x="10658203" y="2022599"/>
                  <a:pt x="10658784" y="1982463"/>
                  <a:pt x="10735999" y="1956587"/>
                </a:cubicBezTo>
                <a:cubicBezTo>
                  <a:pt x="10789993" y="1938104"/>
                  <a:pt x="10820762" y="1916978"/>
                  <a:pt x="10824246" y="1862584"/>
                </a:cubicBezTo>
                <a:cubicBezTo>
                  <a:pt x="10826570" y="1817166"/>
                  <a:pt x="10832955" y="1787594"/>
                  <a:pt x="10773156" y="1768054"/>
                </a:cubicBezTo>
                <a:cubicBezTo>
                  <a:pt x="10724969" y="1752211"/>
                  <a:pt x="10711036" y="1718412"/>
                  <a:pt x="10716261" y="1678278"/>
                </a:cubicBezTo>
                <a:cubicBezTo>
                  <a:pt x="10728452" y="1580050"/>
                  <a:pt x="10662849" y="1522487"/>
                  <a:pt x="10554864" y="1477599"/>
                </a:cubicBezTo>
                <a:cubicBezTo>
                  <a:pt x="10452101" y="1434822"/>
                  <a:pt x="10362116" y="1377259"/>
                  <a:pt x="10267483" y="1324977"/>
                </a:cubicBezTo>
                <a:cubicBezTo>
                  <a:pt x="10162399" y="1266887"/>
                  <a:pt x="10040481" y="1232031"/>
                  <a:pt x="9913337" y="1202458"/>
                </a:cubicBezTo>
                <a:cubicBezTo>
                  <a:pt x="9936561" y="1160210"/>
                  <a:pt x="10016678" y="1183974"/>
                  <a:pt x="10024805" y="1124827"/>
                </a:cubicBezTo>
                <a:cubicBezTo>
                  <a:pt x="9826251" y="1074658"/>
                  <a:pt x="9636408" y="999139"/>
                  <a:pt x="9411726" y="980655"/>
                </a:cubicBezTo>
                <a:cubicBezTo>
                  <a:pt x="9593444" y="990161"/>
                  <a:pt x="9758326" y="922036"/>
                  <a:pt x="9930753" y="901968"/>
                </a:cubicBezTo>
                <a:cubicBezTo>
                  <a:pt x="9947008" y="868698"/>
                  <a:pt x="9909273" y="877147"/>
                  <a:pt x="9894178" y="871339"/>
                </a:cubicBezTo>
                <a:cubicBezTo>
                  <a:pt x="9879083" y="865001"/>
                  <a:pt x="9860506" y="862889"/>
                  <a:pt x="9858182" y="839125"/>
                </a:cubicBezTo>
                <a:cubicBezTo>
                  <a:pt x="9941205" y="804798"/>
                  <a:pt x="10045126" y="827506"/>
                  <a:pt x="10131050" y="792652"/>
                </a:cubicBezTo>
                <a:cubicBezTo>
                  <a:pt x="10111891" y="741954"/>
                  <a:pt x="10037578" y="772583"/>
                  <a:pt x="10006808" y="731920"/>
                </a:cubicBezTo>
                <a:cubicBezTo>
                  <a:pt x="10086927" y="724526"/>
                  <a:pt x="10161239" y="721357"/>
                  <a:pt x="10233809" y="710268"/>
                </a:cubicBezTo>
                <a:cubicBezTo>
                  <a:pt x="10290705" y="701818"/>
                  <a:pt x="10306380" y="658513"/>
                  <a:pt x="10267483" y="628940"/>
                </a:cubicBezTo>
                <a:cubicBezTo>
                  <a:pt x="10232648" y="602536"/>
                  <a:pt x="10181559" y="600422"/>
                  <a:pt x="10136275" y="589333"/>
                </a:cubicBezTo>
                <a:cubicBezTo>
                  <a:pt x="9813479" y="512230"/>
                  <a:pt x="9474428" y="487409"/>
                  <a:pt x="9131312" y="480544"/>
                </a:cubicBezTo>
                <a:cubicBezTo>
                  <a:pt x="8580936" y="469453"/>
                  <a:pt x="8028817" y="469982"/>
                  <a:pt x="7479600" y="454667"/>
                </a:cubicBezTo>
                <a:cubicBezTo>
                  <a:pt x="7227489" y="447934"/>
                  <a:pt x="6976357" y="436744"/>
                  <a:pt x="6724001" y="434021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Obraz 1" descr="Grafika Książka po okładce">
            <a:extLst>
              <a:ext uri="{FF2B5EF4-FFF2-40B4-BE49-F238E27FC236}">
                <a16:creationId xmlns:a16="http://schemas.microsoft.com/office/drawing/2014/main" id="{96794955-69DE-7ACB-083F-F26B03A0F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79226" y="1289713"/>
            <a:ext cx="2902623" cy="40738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40035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468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raz 1" descr="Muzeum Literatury » Blog Archive » Wystawa „Kolaże Wisławy Szymborskiej”">
            <a:extLst>
              <a:ext uri="{FF2B5EF4-FFF2-40B4-BE49-F238E27FC236}">
                <a16:creationId xmlns:a16="http://schemas.microsoft.com/office/drawing/2014/main" id="{6919CD05-BF6C-2344-24E4-63C0E40181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84512" y="643467"/>
            <a:ext cx="8222975" cy="55710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45583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Wyklejanki Wisławy Szymborskiej">
            <a:extLst>
              <a:ext uri="{FF2B5EF4-FFF2-40B4-BE49-F238E27FC236}">
                <a16:creationId xmlns:a16="http://schemas.microsoft.com/office/drawing/2014/main" id="{C26D3F53-1632-44D5-6AEA-4DDDC2ED20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48874" y="457200"/>
            <a:ext cx="4294251" cy="594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33009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Obraz 1" descr="Wisława Szymborska &quot;Kolaże, czyli wyklejanki lub karteczki własnego wyrobu&quot;  - Fundacja Wisławy Szymborskiej">
            <a:extLst>
              <a:ext uri="{FF2B5EF4-FFF2-40B4-BE49-F238E27FC236}">
                <a16:creationId xmlns:a16="http://schemas.microsoft.com/office/drawing/2014/main" id="{ECBBAE9C-40A9-F798-E842-6A766B4F73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12" b="2"/>
          <a:stretch/>
        </p:blipFill>
        <p:spPr bwMode="auto"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2836738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raz 1" descr="Kolaże Szymborskiej w MOCAK-u - Fundacja Wisławy Szymborskiej">
            <a:extLst>
              <a:ext uri="{FF2B5EF4-FFF2-40B4-BE49-F238E27FC236}">
                <a16:creationId xmlns:a16="http://schemas.microsoft.com/office/drawing/2014/main" id="{08B44A13-4823-6F8E-4695-7572BC4BD6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5355" y="457200"/>
            <a:ext cx="8521290" cy="5943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63322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Wesoła, ale nie za bardzo - wystawa oryginalnych kolaży Wisławy  Szymborskiej i nie tylko... - Niezła sztuka - newsy">
            <a:extLst>
              <a:ext uri="{FF2B5EF4-FFF2-40B4-BE49-F238E27FC236}">
                <a16:creationId xmlns:a16="http://schemas.microsoft.com/office/drawing/2014/main" id="{8E7691C0-45E6-F95F-ECEC-030AFD1EF4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5" b="1"/>
          <a:stretch/>
        </p:blipFill>
        <p:spPr bwMode="auto">
          <a:xfrm>
            <a:off x="321733" y="321733"/>
            <a:ext cx="11548534" cy="62145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552002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Panoramiczny</PresentationFormat>
  <Paragraphs>0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AGNIESZKA RABIEJ</dc:creator>
  <cp:lastModifiedBy>AGNIESZKA RABIEJ</cp:lastModifiedBy>
  <cp:revision>1</cp:revision>
  <dcterms:created xsi:type="dcterms:W3CDTF">2022-12-21T19:47:46Z</dcterms:created>
  <dcterms:modified xsi:type="dcterms:W3CDTF">2022-12-21T19:53:17Z</dcterms:modified>
</cp:coreProperties>
</file>