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1C1336-9D8F-45C8-87E4-E79A248C82DE}" v="14" dt="2022-12-21T19:52:57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NIESZKA RABIEJ" userId="93477e16d25c13e1" providerId="LiveId" clId="{4E1C1336-9D8F-45C8-87E4-E79A248C82DE}"/>
    <pc:docChg chg="undo custSel addSld delSld modSld">
      <pc:chgData name="AGNIESZKA RABIEJ" userId="93477e16d25c13e1" providerId="LiveId" clId="{4E1C1336-9D8F-45C8-87E4-E79A248C82DE}" dt="2022-12-21T19:53:16.167" v="71" actId="47"/>
      <pc:docMkLst>
        <pc:docMk/>
      </pc:docMkLst>
      <pc:sldChg chg="new del">
        <pc:chgData name="AGNIESZKA RABIEJ" userId="93477e16d25c13e1" providerId="LiveId" clId="{4E1C1336-9D8F-45C8-87E4-E79A248C82DE}" dt="2022-12-21T19:48:35.840" v="2" actId="47"/>
        <pc:sldMkLst>
          <pc:docMk/>
          <pc:sldMk cId="224324115" sldId="256"/>
        </pc:sldMkLst>
      </pc:sldChg>
      <pc:sldChg chg="addSp modSp new mod setBg">
        <pc:chgData name="AGNIESZKA RABIEJ" userId="93477e16d25c13e1" providerId="LiveId" clId="{4E1C1336-9D8F-45C8-87E4-E79A248C82DE}" dt="2022-12-21T19:48:52.556" v="7" actId="26606"/>
        <pc:sldMkLst>
          <pc:docMk/>
          <pc:sldMk cId="3510216415" sldId="257"/>
        </pc:sldMkLst>
        <pc:spChg chg="add">
          <ac:chgData name="AGNIESZKA RABIEJ" userId="93477e16d25c13e1" providerId="LiveId" clId="{4E1C1336-9D8F-45C8-87E4-E79A248C82DE}" dt="2022-12-21T19:48:52.556" v="7" actId="26606"/>
          <ac:spMkLst>
            <pc:docMk/>
            <pc:sldMk cId="3510216415" sldId="257"/>
            <ac:spMk id="8" creationId="{0205D939-00C4-4F2E-9797-3170DD040D90}"/>
          </ac:spMkLst>
        </pc:spChg>
        <pc:spChg chg="add">
          <ac:chgData name="AGNIESZKA RABIEJ" userId="93477e16d25c13e1" providerId="LiveId" clId="{4E1C1336-9D8F-45C8-87E4-E79A248C82DE}" dt="2022-12-21T19:48:52.556" v="7" actId="26606"/>
          <ac:spMkLst>
            <pc:docMk/>
            <pc:sldMk cId="3510216415" sldId="257"/>
            <ac:spMk id="10" creationId="{38EE4E44-1403-472B-8C01-D354CB8F5AE7}"/>
          </ac:spMkLst>
        </pc:spChg>
        <pc:spChg chg="add">
          <ac:chgData name="AGNIESZKA RABIEJ" userId="93477e16d25c13e1" providerId="LiveId" clId="{4E1C1336-9D8F-45C8-87E4-E79A248C82DE}" dt="2022-12-21T19:48:52.556" v="7" actId="26606"/>
          <ac:spMkLst>
            <pc:docMk/>
            <pc:sldMk cId="3510216415" sldId="257"/>
            <ac:spMk id="12" creationId="{583CCE40-4C5F-42D3-86D9-7892AD1E98E3}"/>
          </ac:spMkLst>
        </pc:spChg>
        <pc:picChg chg="add mod ord">
          <ac:chgData name="AGNIESZKA RABIEJ" userId="93477e16d25c13e1" providerId="LiveId" clId="{4E1C1336-9D8F-45C8-87E4-E79A248C82DE}" dt="2022-12-21T19:48:52.556" v="7" actId="26606"/>
          <ac:picMkLst>
            <pc:docMk/>
            <pc:sldMk cId="3510216415" sldId="257"/>
            <ac:picMk id="2" creationId="{B872D1C7-7A78-9A87-6B5F-202ACA02BA55}"/>
          </ac:picMkLst>
        </pc:picChg>
        <pc:picChg chg="add mod">
          <ac:chgData name="AGNIESZKA RABIEJ" userId="93477e16d25c13e1" providerId="LiveId" clId="{4E1C1336-9D8F-45C8-87E4-E79A248C82DE}" dt="2022-12-21T19:48:52.556" v="7" actId="26606"/>
          <ac:picMkLst>
            <pc:docMk/>
            <pc:sldMk cId="3510216415" sldId="257"/>
            <ac:picMk id="3" creationId="{75ABFF8B-EEC1-A754-8011-2003F789139F}"/>
          </ac:picMkLst>
        </pc:picChg>
      </pc:sldChg>
      <pc:sldChg chg="addSp modSp new mod setBg">
        <pc:chgData name="AGNIESZKA RABIEJ" userId="93477e16d25c13e1" providerId="LiveId" clId="{4E1C1336-9D8F-45C8-87E4-E79A248C82DE}" dt="2022-12-21T19:49:28.228" v="12" actId="26606"/>
        <pc:sldMkLst>
          <pc:docMk/>
          <pc:sldMk cId="2974268820" sldId="258"/>
        </pc:sldMkLst>
        <pc:spChg chg="add">
          <ac:chgData name="AGNIESZKA RABIEJ" userId="93477e16d25c13e1" providerId="LiveId" clId="{4E1C1336-9D8F-45C8-87E4-E79A248C82DE}" dt="2022-12-21T19:49:28.228" v="12" actId="26606"/>
          <ac:spMkLst>
            <pc:docMk/>
            <pc:sldMk cId="2974268820" sldId="258"/>
            <ac:spMk id="8" creationId="{A169D286-F4D7-4C8B-A6BD-D05384C7F1D8}"/>
          </ac:spMkLst>
        </pc:spChg>
        <pc:spChg chg="add">
          <ac:chgData name="AGNIESZKA RABIEJ" userId="93477e16d25c13e1" providerId="LiveId" clId="{4E1C1336-9D8F-45C8-87E4-E79A248C82DE}" dt="2022-12-21T19:49:28.228" v="12" actId="26606"/>
          <ac:spMkLst>
            <pc:docMk/>
            <pc:sldMk cId="2974268820" sldId="258"/>
            <ac:spMk id="10" creationId="{39E8235E-135E-4261-8F54-2B316E493C42}"/>
          </ac:spMkLst>
        </pc:spChg>
        <pc:spChg chg="add">
          <ac:chgData name="AGNIESZKA RABIEJ" userId="93477e16d25c13e1" providerId="LiveId" clId="{4E1C1336-9D8F-45C8-87E4-E79A248C82DE}" dt="2022-12-21T19:49:28.228" v="12" actId="26606"/>
          <ac:spMkLst>
            <pc:docMk/>
            <pc:sldMk cId="2974268820" sldId="258"/>
            <ac:spMk id="12" creationId="{D4ED8EC3-4D57-4620-93CE-4E6661F09A3E}"/>
          </ac:spMkLst>
        </pc:spChg>
        <pc:spChg chg="add">
          <ac:chgData name="AGNIESZKA RABIEJ" userId="93477e16d25c13e1" providerId="LiveId" clId="{4E1C1336-9D8F-45C8-87E4-E79A248C82DE}" dt="2022-12-21T19:49:28.228" v="12" actId="26606"/>
          <ac:spMkLst>
            <pc:docMk/>
            <pc:sldMk cId="2974268820" sldId="258"/>
            <ac:spMk id="14" creationId="{83BCB34A-2F40-4F41-8488-A134C1C155B7}"/>
          </ac:spMkLst>
        </pc:spChg>
        <pc:spChg chg="add">
          <ac:chgData name="AGNIESZKA RABIEJ" userId="93477e16d25c13e1" providerId="LiveId" clId="{4E1C1336-9D8F-45C8-87E4-E79A248C82DE}" dt="2022-12-21T19:49:28.228" v="12" actId="26606"/>
          <ac:spMkLst>
            <pc:docMk/>
            <pc:sldMk cId="2974268820" sldId="258"/>
            <ac:spMk id="16" creationId="{F78382DC-4207-465E-B379-1E16448AA222}"/>
          </ac:spMkLst>
        </pc:spChg>
        <pc:picChg chg="add mod">
          <ac:chgData name="AGNIESZKA RABIEJ" userId="93477e16d25c13e1" providerId="LiveId" clId="{4E1C1336-9D8F-45C8-87E4-E79A248C82DE}" dt="2022-12-21T19:49:28.228" v="12" actId="26606"/>
          <ac:picMkLst>
            <pc:docMk/>
            <pc:sldMk cId="2974268820" sldId="258"/>
            <ac:picMk id="2" creationId="{78886E33-4941-46F3-830D-63E4CFE8B3EF}"/>
          </ac:picMkLst>
        </pc:picChg>
        <pc:picChg chg="add mod">
          <ac:chgData name="AGNIESZKA RABIEJ" userId="93477e16d25c13e1" providerId="LiveId" clId="{4E1C1336-9D8F-45C8-87E4-E79A248C82DE}" dt="2022-12-21T19:49:28.228" v="12" actId="26606"/>
          <ac:picMkLst>
            <pc:docMk/>
            <pc:sldMk cId="2974268820" sldId="258"/>
            <ac:picMk id="3" creationId="{0555A12D-47FA-65DC-C993-65F8BB877E20}"/>
          </ac:picMkLst>
        </pc:picChg>
      </pc:sldChg>
      <pc:sldChg chg="addSp modSp new mod setBg">
        <pc:chgData name="AGNIESZKA RABIEJ" userId="93477e16d25c13e1" providerId="LiveId" clId="{4E1C1336-9D8F-45C8-87E4-E79A248C82DE}" dt="2022-12-21T19:49:48.535" v="16" actId="26606"/>
        <pc:sldMkLst>
          <pc:docMk/>
          <pc:sldMk cId="175048349" sldId="259"/>
        </pc:sldMkLst>
        <pc:spChg chg="add">
          <ac:chgData name="AGNIESZKA RABIEJ" userId="93477e16d25c13e1" providerId="LiveId" clId="{4E1C1336-9D8F-45C8-87E4-E79A248C82DE}" dt="2022-12-21T19:49:48.535" v="16" actId="26606"/>
          <ac:spMkLst>
            <pc:docMk/>
            <pc:sldMk cId="175048349" sldId="259"/>
            <ac:spMk id="7" creationId="{B670DBD5-770C-4383-9F54-5B86E86BD5BB}"/>
          </ac:spMkLst>
        </pc:spChg>
        <pc:picChg chg="add mod">
          <ac:chgData name="AGNIESZKA RABIEJ" userId="93477e16d25c13e1" providerId="LiveId" clId="{4E1C1336-9D8F-45C8-87E4-E79A248C82DE}" dt="2022-12-21T19:49:48.535" v="16" actId="26606"/>
          <ac:picMkLst>
            <pc:docMk/>
            <pc:sldMk cId="175048349" sldId="259"/>
            <ac:picMk id="2" creationId="{C4891428-BC1F-BDB8-98BB-142A959B1FBB}"/>
          </ac:picMkLst>
        </pc:picChg>
      </pc:sldChg>
      <pc:sldChg chg="addSp delSp modSp new mod setBg">
        <pc:chgData name="AGNIESZKA RABIEJ" userId="93477e16d25c13e1" providerId="LiveId" clId="{4E1C1336-9D8F-45C8-87E4-E79A248C82DE}" dt="2022-12-21T19:50:13.722" v="21" actId="26606"/>
        <pc:sldMkLst>
          <pc:docMk/>
          <pc:sldMk cId="640035258" sldId="260"/>
        </pc:sldMkLst>
        <pc:spChg chg="add del">
          <ac:chgData name="AGNIESZKA RABIEJ" userId="93477e16d25c13e1" providerId="LiveId" clId="{4E1C1336-9D8F-45C8-87E4-E79A248C82DE}" dt="2022-12-21T19:50:13.706" v="20" actId="26606"/>
          <ac:spMkLst>
            <pc:docMk/>
            <pc:sldMk cId="640035258" sldId="260"/>
            <ac:spMk id="7" creationId="{7BDAC5B6-20CE-447F-8BA1-F2274AC7AE5B}"/>
          </ac:spMkLst>
        </pc:spChg>
        <pc:spChg chg="add del">
          <ac:chgData name="AGNIESZKA RABIEJ" userId="93477e16d25c13e1" providerId="LiveId" clId="{4E1C1336-9D8F-45C8-87E4-E79A248C82DE}" dt="2022-12-21T19:50:13.706" v="20" actId="26606"/>
          <ac:spMkLst>
            <pc:docMk/>
            <pc:sldMk cId="640035258" sldId="260"/>
            <ac:spMk id="9" creationId="{D1D22B31-BF8F-446B-9009-8A251FB177CB}"/>
          </ac:spMkLst>
        </pc:spChg>
        <pc:spChg chg="add">
          <ac:chgData name="AGNIESZKA RABIEJ" userId="93477e16d25c13e1" providerId="LiveId" clId="{4E1C1336-9D8F-45C8-87E4-E79A248C82DE}" dt="2022-12-21T19:50:13.722" v="21" actId="26606"/>
          <ac:spMkLst>
            <pc:docMk/>
            <pc:sldMk cId="640035258" sldId="260"/>
            <ac:spMk id="11" creationId="{C7F55EAC-550A-4BDD-9099-3F20B8FA0EBC}"/>
          </ac:spMkLst>
        </pc:spChg>
        <pc:spChg chg="add">
          <ac:chgData name="AGNIESZKA RABIEJ" userId="93477e16d25c13e1" providerId="LiveId" clId="{4E1C1336-9D8F-45C8-87E4-E79A248C82DE}" dt="2022-12-21T19:50:13.722" v="21" actId="26606"/>
          <ac:spMkLst>
            <pc:docMk/>
            <pc:sldMk cId="640035258" sldId="260"/>
            <ac:spMk id="12" creationId="{DC4F5A5F-493F-49AE-89B6-D5AF5EBC8B0E}"/>
          </ac:spMkLst>
        </pc:spChg>
        <pc:picChg chg="add mod">
          <ac:chgData name="AGNIESZKA RABIEJ" userId="93477e16d25c13e1" providerId="LiveId" clId="{4E1C1336-9D8F-45C8-87E4-E79A248C82DE}" dt="2022-12-21T19:50:13.722" v="21" actId="26606"/>
          <ac:picMkLst>
            <pc:docMk/>
            <pc:sldMk cId="640035258" sldId="260"/>
            <ac:picMk id="2" creationId="{96794955-69DE-7ACB-083F-F26B03A0F54A}"/>
          </ac:picMkLst>
        </pc:picChg>
      </pc:sldChg>
      <pc:sldChg chg="addSp delSp modSp new mod setBg">
        <pc:chgData name="AGNIESZKA RABIEJ" userId="93477e16d25c13e1" providerId="LiveId" clId="{4E1C1336-9D8F-45C8-87E4-E79A248C82DE}" dt="2022-12-21T19:50:49.872" v="34" actId="26606"/>
        <pc:sldMkLst>
          <pc:docMk/>
          <pc:sldMk cId="2345583793" sldId="261"/>
        </pc:sldMkLst>
        <pc:spChg chg="add del">
          <ac:chgData name="AGNIESZKA RABIEJ" userId="93477e16d25c13e1" providerId="LiveId" clId="{4E1C1336-9D8F-45C8-87E4-E79A248C82DE}" dt="2022-12-21T19:50:41.952" v="25" actId="26606"/>
          <ac:spMkLst>
            <pc:docMk/>
            <pc:sldMk cId="2345583793" sldId="261"/>
            <ac:spMk id="7" creationId="{42A4FC2C-047E-45A5-965D-8E1E3BF09BC6}"/>
          </ac:spMkLst>
        </pc:spChg>
        <pc:spChg chg="add del">
          <ac:chgData name="AGNIESZKA RABIEJ" userId="93477e16d25c13e1" providerId="LiveId" clId="{4E1C1336-9D8F-45C8-87E4-E79A248C82DE}" dt="2022-12-21T19:50:43.345" v="27" actId="26606"/>
          <ac:spMkLst>
            <pc:docMk/>
            <pc:sldMk cId="2345583793" sldId="261"/>
            <ac:spMk id="9" creationId="{B670DBD5-770C-4383-9F54-5B86E86BD5BB}"/>
          </ac:spMkLst>
        </pc:spChg>
        <pc:spChg chg="add del">
          <ac:chgData name="AGNIESZKA RABIEJ" userId="93477e16d25c13e1" providerId="LiveId" clId="{4E1C1336-9D8F-45C8-87E4-E79A248C82DE}" dt="2022-12-21T19:50:45.919" v="29" actId="26606"/>
          <ac:spMkLst>
            <pc:docMk/>
            <pc:sldMk cId="2345583793" sldId="261"/>
            <ac:spMk id="11" creationId="{C7F55EAC-550A-4BDD-9099-3F20B8FA0EBC}"/>
          </ac:spMkLst>
        </pc:spChg>
        <pc:spChg chg="add del">
          <ac:chgData name="AGNIESZKA RABIEJ" userId="93477e16d25c13e1" providerId="LiveId" clId="{4E1C1336-9D8F-45C8-87E4-E79A248C82DE}" dt="2022-12-21T19:50:45.919" v="29" actId="26606"/>
          <ac:spMkLst>
            <pc:docMk/>
            <pc:sldMk cId="2345583793" sldId="261"/>
            <ac:spMk id="12" creationId="{DC4F5A5F-493F-49AE-89B6-D5AF5EBC8B0E}"/>
          </ac:spMkLst>
        </pc:spChg>
        <pc:spChg chg="add del">
          <ac:chgData name="AGNIESZKA RABIEJ" userId="93477e16d25c13e1" providerId="LiveId" clId="{4E1C1336-9D8F-45C8-87E4-E79A248C82DE}" dt="2022-12-21T19:50:48.601" v="31" actId="26606"/>
          <ac:spMkLst>
            <pc:docMk/>
            <pc:sldMk cId="2345583793" sldId="261"/>
            <ac:spMk id="14" creationId="{A2509F26-B5DC-4BA7-B476-4CB044237A2E}"/>
          </ac:spMkLst>
        </pc:spChg>
        <pc:spChg chg="add del">
          <ac:chgData name="AGNIESZKA RABIEJ" userId="93477e16d25c13e1" providerId="LiveId" clId="{4E1C1336-9D8F-45C8-87E4-E79A248C82DE}" dt="2022-12-21T19:50:48.601" v="31" actId="26606"/>
          <ac:spMkLst>
            <pc:docMk/>
            <pc:sldMk cId="2345583793" sldId="261"/>
            <ac:spMk id="15" creationId="{DB103EB1-B135-4526-B883-33228FC27FF1}"/>
          </ac:spMkLst>
        </pc:spChg>
        <pc:spChg chg="add del">
          <ac:chgData name="AGNIESZKA RABIEJ" userId="93477e16d25c13e1" providerId="LiveId" clId="{4E1C1336-9D8F-45C8-87E4-E79A248C82DE}" dt="2022-12-21T19:50:49.872" v="33" actId="26606"/>
          <ac:spMkLst>
            <pc:docMk/>
            <pc:sldMk cId="2345583793" sldId="261"/>
            <ac:spMk id="17" creationId="{5F879AC3-D4CE-493C-ADC7-06205677F4F8}"/>
          </ac:spMkLst>
        </pc:spChg>
        <pc:spChg chg="add del">
          <ac:chgData name="AGNIESZKA RABIEJ" userId="93477e16d25c13e1" providerId="LiveId" clId="{4E1C1336-9D8F-45C8-87E4-E79A248C82DE}" dt="2022-12-21T19:50:49.872" v="33" actId="26606"/>
          <ac:spMkLst>
            <pc:docMk/>
            <pc:sldMk cId="2345583793" sldId="261"/>
            <ac:spMk id="18" creationId="{736F0DFD-0954-464F-BF12-DD2E6F6E0380}"/>
          </ac:spMkLst>
        </pc:spChg>
        <pc:spChg chg="add">
          <ac:chgData name="AGNIESZKA RABIEJ" userId="93477e16d25c13e1" providerId="LiveId" clId="{4E1C1336-9D8F-45C8-87E4-E79A248C82DE}" dt="2022-12-21T19:50:49.872" v="34" actId="26606"/>
          <ac:spMkLst>
            <pc:docMk/>
            <pc:sldMk cId="2345583793" sldId="261"/>
            <ac:spMk id="20" creationId="{32BC26D8-82FB-445E-AA49-62A77D7C1EE0}"/>
          </ac:spMkLst>
        </pc:spChg>
        <pc:spChg chg="add">
          <ac:chgData name="AGNIESZKA RABIEJ" userId="93477e16d25c13e1" providerId="LiveId" clId="{4E1C1336-9D8F-45C8-87E4-E79A248C82DE}" dt="2022-12-21T19:50:49.872" v="34" actId="26606"/>
          <ac:spMkLst>
            <pc:docMk/>
            <pc:sldMk cId="2345583793" sldId="261"/>
            <ac:spMk id="21" creationId="{CB44330D-EA18-4254-AA95-EB49948539B8}"/>
          </ac:spMkLst>
        </pc:spChg>
        <pc:picChg chg="add mod">
          <ac:chgData name="AGNIESZKA RABIEJ" userId="93477e16d25c13e1" providerId="LiveId" clId="{4E1C1336-9D8F-45C8-87E4-E79A248C82DE}" dt="2022-12-21T19:50:49.872" v="34" actId="26606"/>
          <ac:picMkLst>
            <pc:docMk/>
            <pc:sldMk cId="2345583793" sldId="261"/>
            <ac:picMk id="2" creationId="{6919CD05-BF6C-2344-24E4-63C0E4018164}"/>
          </ac:picMkLst>
        </pc:picChg>
      </pc:sldChg>
      <pc:sldChg chg="addSp modSp new mod setBg">
        <pc:chgData name="AGNIESZKA RABIEJ" userId="93477e16d25c13e1" providerId="LiveId" clId="{4E1C1336-9D8F-45C8-87E4-E79A248C82DE}" dt="2022-12-21T19:51:55.516" v="54" actId="26606"/>
        <pc:sldMkLst>
          <pc:docMk/>
          <pc:sldMk cId="2836738333" sldId="262"/>
        </pc:sldMkLst>
        <pc:spChg chg="add">
          <ac:chgData name="AGNIESZKA RABIEJ" userId="93477e16d25c13e1" providerId="LiveId" clId="{4E1C1336-9D8F-45C8-87E4-E79A248C82DE}" dt="2022-12-21T19:51:55.516" v="54" actId="26606"/>
          <ac:spMkLst>
            <pc:docMk/>
            <pc:sldMk cId="2836738333" sldId="262"/>
            <ac:spMk id="7" creationId="{B670DBD5-770C-4383-9F54-5B86E86BD5BB}"/>
          </ac:spMkLst>
        </pc:spChg>
        <pc:picChg chg="add mod">
          <ac:chgData name="AGNIESZKA RABIEJ" userId="93477e16d25c13e1" providerId="LiveId" clId="{4E1C1336-9D8F-45C8-87E4-E79A248C82DE}" dt="2022-12-21T19:51:55.516" v="54" actId="26606"/>
          <ac:picMkLst>
            <pc:docMk/>
            <pc:sldMk cId="2836738333" sldId="262"/>
            <ac:picMk id="2" creationId="{ECBBAE9C-40A9-F798-E842-6A766B4F7354}"/>
          </ac:picMkLst>
        </pc:picChg>
      </pc:sldChg>
      <pc:sldChg chg="addSp modSp new mod setBg">
        <pc:chgData name="AGNIESZKA RABIEJ" userId="93477e16d25c13e1" providerId="LiveId" clId="{4E1C1336-9D8F-45C8-87E4-E79A248C82DE}" dt="2022-12-21T19:52:06.292" v="56" actId="26606"/>
        <pc:sldMkLst>
          <pc:docMk/>
          <pc:sldMk cId="3563322583" sldId="263"/>
        </pc:sldMkLst>
        <pc:spChg chg="add">
          <ac:chgData name="AGNIESZKA RABIEJ" userId="93477e16d25c13e1" providerId="LiveId" clId="{4E1C1336-9D8F-45C8-87E4-E79A248C82DE}" dt="2022-12-21T19:52:06.292" v="56" actId="26606"/>
          <ac:spMkLst>
            <pc:docMk/>
            <pc:sldMk cId="3563322583" sldId="263"/>
            <ac:spMk id="7" creationId="{AB8C311F-7253-4AED-9701-7FC0708C41C7}"/>
          </ac:spMkLst>
        </pc:spChg>
        <pc:spChg chg="add">
          <ac:chgData name="AGNIESZKA RABIEJ" userId="93477e16d25c13e1" providerId="LiveId" clId="{4E1C1336-9D8F-45C8-87E4-E79A248C82DE}" dt="2022-12-21T19:52:06.292" v="56" actId="26606"/>
          <ac:spMkLst>
            <pc:docMk/>
            <pc:sldMk cId="3563322583" sldId="263"/>
            <ac:spMk id="9" creationId="{E2384209-CB15-4CDF-9D31-C44FD9A3F20D}"/>
          </ac:spMkLst>
        </pc:spChg>
        <pc:spChg chg="add">
          <ac:chgData name="AGNIESZKA RABIEJ" userId="93477e16d25c13e1" providerId="LiveId" clId="{4E1C1336-9D8F-45C8-87E4-E79A248C82DE}" dt="2022-12-21T19:52:06.292" v="56" actId="26606"/>
          <ac:spMkLst>
            <pc:docMk/>
            <pc:sldMk cId="3563322583" sldId="263"/>
            <ac:spMk id="11" creationId="{2633B3B5-CC90-43F0-8714-D31D1F3F0209}"/>
          </ac:spMkLst>
        </pc:spChg>
        <pc:spChg chg="add">
          <ac:chgData name="AGNIESZKA RABIEJ" userId="93477e16d25c13e1" providerId="LiveId" clId="{4E1C1336-9D8F-45C8-87E4-E79A248C82DE}" dt="2022-12-21T19:52:06.292" v="56" actId="26606"/>
          <ac:spMkLst>
            <pc:docMk/>
            <pc:sldMk cId="3563322583" sldId="263"/>
            <ac:spMk id="13" creationId="{A8D57A06-A426-446D-B02C-A2DC6B62E45E}"/>
          </ac:spMkLst>
        </pc:spChg>
        <pc:picChg chg="add mod">
          <ac:chgData name="AGNIESZKA RABIEJ" userId="93477e16d25c13e1" providerId="LiveId" clId="{4E1C1336-9D8F-45C8-87E4-E79A248C82DE}" dt="2022-12-21T19:52:06.292" v="56" actId="26606"/>
          <ac:picMkLst>
            <pc:docMk/>
            <pc:sldMk cId="3563322583" sldId="263"/>
            <ac:picMk id="2" creationId="{08B44A13-4823-6F8E-4695-7572BC4BD62B}"/>
          </ac:picMkLst>
        </pc:picChg>
      </pc:sldChg>
      <pc:sldChg chg="addSp modSp new mod setBg setClrOvrMap">
        <pc:chgData name="AGNIESZKA RABIEJ" userId="93477e16d25c13e1" providerId="LiveId" clId="{4E1C1336-9D8F-45C8-87E4-E79A248C82DE}" dt="2022-12-21T19:52:18.476" v="58" actId="26606"/>
        <pc:sldMkLst>
          <pc:docMk/>
          <pc:sldMk cId="455200292" sldId="264"/>
        </pc:sldMkLst>
        <pc:picChg chg="add mod">
          <ac:chgData name="AGNIESZKA RABIEJ" userId="93477e16d25c13e1" providerId="LiveId" clId="{4E1C1336-9D8F-45C8-87E4-E79A248C82DE}" dt="2022-12-21T19:52:18.476" v="58" actId="26606"/>
          <ac:picMkLst>
            <pc:docMk/>
            <pc:sldMk cId="455200292" sldId="264"/>
            <ac:picMk id="2" creationId="{8E7691C0-45E6-F95F-ECEC-030AFD1EF4E8}"/>
          </ac:picMkLst>
        </pc:picChg>
      </pc:sldChg>
      <pc:sldChg chg="addSp modSp new mod setBg setClrOvrMap">
        <pc:chgData name="AGNIESZKA RABIEJ" userId="93477e16d25c13e1" providerId="LiveId" clId="{4E1C1336-9D8F-45C8-87E4-E79A248C82DE}" dt="2022-12-21T19:52:35.188" v="62" actId="26606"/>
        <pc:sldMkLst>
          <pc:docMk/>
          <pc:sldMk cId="2805424543" sldId="265"/>
        </pc:sldMkLst>
        <pc:spChg chg="add">
          <ac:chgData name="AGNIESZKA RABIEJ" userId="93477e16d25c13e1" providerId="LiveId" clId="{4E1C1336-9D8F-45C8-87E4-E79A248C82DE}" dt="2022-12-21T19:52:35.188" v="62" actId="26606"/>
          <ac:spMkLst>
            <pc:docMk/>
            <pc:sldMk cId="2805424543" sldId="265"/>
            <ac:spMk id="7" creationId="{4613B4A9-1C7C-4729-A016-AB42D3979460}"/>
          </ac:spMkLst>
        </pc:spChg>
        <pc:picChg chg="add mod">
          <ac:chgData name="AGNIESZKA RABIEJ" userId="93477e16d25c13e1" providerId="LiveId" clId="{4E1C1336-9D8F-45C8-87E4-E79A248C82DE}" dt="2022-12-21T19:52:35.188" v="62" actId="26606"/>
          <ac:picMkLst>
            <pc:docMk/>
            <pc:sldMk cId="2805424543" sldId="265"/>
            <ac:picMk id="2" creationId="{E8A1E49F-4CF7-4636-EC5C-C819CB509D60}"/>
          </ac:picMkLst>
        </pc:picChg>
      </pc:sldChg>
      <pc:sldChg chg="new del">
        <pc:chgData name="AGNIESZKA RABIEJ" userId="93477e16d25c13e1" providerId="LiveId" clId="{4E1C1336-9D8F-45C8-87E4-E79A248C82DE}" dt="2022-12-21T19:52:52.559" v="65" actId="47"/>
        <pc:sldMkLst>
          <pc:docMk/>
          <pc:sldMk cId="1627664552" sldId="266"/>
        </pc:sldMkLst>
      </pc:sldChg>
      <pc:sldChg chg="new del">
        <pc:chgData name="AGNIESZKA RABIEJ" userId="93477e16d25c13e1" providerId="LiveId" clId="{4E1C1336-9D8F-45C8-87E4-E79A248C82DE}" dt="2022-12-21T19:52:51.615" v="64" actId="47"/>
        <pc:sldMkLst>
          <pc:docMk/>
          <pc:sldMk cId="2284505553" sldId="267"/>
        </pc:sldMkLst>
      </pc:sldChg>
      <pc:sldChg chg="new del">
        <pc:chgData name="AGNIESZKA RABIEJ" userId="93477e16d25c13e1" providerId="LiveId" clId="{4E1C1336-9D8F-45C8-87E4-E79A248C82DE}" dt="2022-12-21T19:52:50.690" v="63" actId="47"/>
        <pc:sldMkLst>
          <pc:docMk/>
          <pc:sldMk cId="94526031" sldId="268"/>
        </pc:sldMkLst>
      </pc:sldChg>
      <pc:sldChg chg="addSp delSp modSp new del mod setBg setClrOvrMap">
        <pc:chgData name="AGNIESZKA RABIEJ" userId="93477e16d25c13e1" providerId="LiveId" clId="{4E1C1336-9D8F-45C8-87E4-E79A248C82DE}" dt="2022-12-21T19:53:16.167" v="71" actId="47"/>
        <pc:sldMkLst>
          <pc:docMk/>
          <pc:sldMk cId="1944613229" sldId="269"/>
        </pc:sldMkLst>
        <pc:spChg chg="add del">
          <ac:chgData name="AGNIESZKA RABIEJ" userId="93477e16d25c13e1" providerId="LiveId" clId="{4E1C1336-9D8F-45C8-87E4-E79A248C82DE}" dt="2022-12-21T19:51:29.163" v="49" actId="26606"/>
          <ac:spMkLst>
            <pc:docMk/>
            <pc:sldMk cId="1944613229" sldId="269"/>
            <ac:spMk id="4" creationId="{01D0AF59-99C3-4251-AB9A-C966C6AD4400}"/>
          </ac:spMkLst>
        </pc:spChg>
        <pc:spChg chg="add del">
          <ac:chgData name="AGNIESZKA RABIEJ" userId="93477e16d25c13e1" providerId="LiveId" clId="{4E1C1336-9D8F-45C8-87E4-E79A248C82DE}" dt="2022-12-21T19:51:29.163" v="49" actId="26606"/>
          <ac:spMkLst>
            <pc:docMk/>
            <pc:sldMk cId="1944613229" sldId="269"/>
            <ac:spMk id="5" creationId="{1855405F-37A2-4869-9154-F8BE3BECE6C3}"/>
          </ac:spMkLst>
        </pc:spChg>
        <pc:spChg chg="add del">
          <ac:chgData name="AGNIESZKA RABIEJ" userId="93477e16d25c13e1" providerId="LiveId" clId="{4E1C1336-9D8F-45C8-87E4-E79A248C82DE}" dt="2022-12-21T19:51:26.542" v="45" actId="26606"/>
          <ac:spMkLst>
            <pc:docMk/>
            <pc:sldMk cId="1944613229" sldId="269"/>
            <ac:spMk id="7" creationId="{7C1E5815-D54C-487F-A054-6D4930ADE3DF}"/>
          </ac:spMkLst>
        </pc:spChg>
        <pc:spChg chg="add">
          <ac:chgData name="AGNIESZKA RABIEJ" userId="93477e16d25c13e1" providerId="LiveId" clId="{4E1C1336-9D8F-45C8-87E4-E79A248C82DE}" dt="2022-12-21T19:51:29.163" v="50" actId="26606"/>
          <ac:spMkLst>
            <pc:docMk/>
            <pc:sldMk cId="1944613229" sldId="269"/>
            <ac:spMk id="8" creationId="{AB8C311F-7253-4AED-9701-7FC0708C41C7}"/>
          </ac:spMkLst>
        </pc:spChg>
        <pc:spChg chg="add del">
          <ac:chgData name="AGNIESZKA RABIEJ" userId="93477e16d25c13e1" providerId="LiveId" clId="{4E1C1336-9D8F-45C8-87E4-E79A248C82DE}" dt="2022-12-21T19:51:26.542" v="45" actId="26606"/>
          <ac:spMkLst>
            <pc:docMk/>
            <pc:sldMk cId="1944613229" sldId="269"/>
            <ac:spMk id="9" creationId="{736F0DFD-0954-464F-BF12-DD2E6F6E0380}"/>
          </ac:spMkLst>
        </pc:spChg>
        <pc:spChg chg="add">
          <ac:chgData name="AGNIESZKA RABIEJ" userId="93477e16d25c13e1" providerId="LiveId" clId="{4E1C1336-9D8F-45C8-87E4-E79A248C82DE}" dt="2022-12-21T19:51:29.163" v="50" actId="26606"/>
          <ac:spMkLst>
            <pc:docMk/>
            <pc:sldMk cId="1944613229" sldId="269"/>
            <ac:spMk id="10" creationId="{E2384209-CB15-4CDF-9D31-C44FD9A3F20D}"/>
          </ac:spMkLst>
        </pc:spChg>
        <pc:spChg chg="add">
          <ac:chgData name="AGNIESZKA RABIEJ" userId="93477e16d25c13e1" providerId="LiveId" clId="{4E1C1336-9D8F-45C8-87E4-E79A248C82DE}" dt="2022-12-21T19:51:29.163" v="50" actId="26606"/>
          <ac:spMkLst>
            <pc:docMk/>
            <pc:sldMk cId="1944613229" sldId="269"/>
            <ac:spMk id="11" creationId="{2633B3B5-CC90-43F0-8714-D31D1F3F0209}"/>
          </ac:spMkLst>
        </pc:spChg>
        <pc:spChg chg="add">
          <ac:chgData name="AGNIESZKA RABIEJ" userId="93477e16d25c13e1" providerId="LiveId" clId="{4E1C1336-9D8F-45C8-87E4-E79A248C82DE}" dt="2022-12-21T19:51:29.163" v="50" actId="26606"/>
          <ac:spMkLst>
            <pc:docMk/>
            <pc:sldMk cId="1944613229" sldId="269"/>
            <ac:spMk id="13" creationId="{A8D57A06-A426-446D-B02C-A2DC6B62E45E}"/>
          </ac:spMkLst>
        </pc:spChg>
        <pc:picChg chg="add mod">
          <ac:chgData name="AGNIESZKA RABIEJ" userId="93477e16d25c13e1" providerId="LiveId" clId="{4E1C1336-9D8F-45C8-87E4-E79A248C82DE}" dt="2022-12-21T19:51:29.163" v="50" actId="26606"/>
          <ac:picMkLst>
            <pc:docMk/>
            <pc:sldMk cId="1944613229" sldId="269"/>
            <ac:picMk id="2" creationId="{C26D3F53-1632-44D5-6AEA-4DDDC2ED20D8}"/>
          </ac:picMkLst>
        </pc:picChg>
      </pc:sldChg>
      <pc:sldChg chg="delSp add del setBg delDesignElem">
        <pc:chgData name="AGNIESZKA RABIEJ" userId="93477e16d25c13e1" providerId="LiveId" clId="{4E1C1336-9D8F-45C8-87E4-E79A248C82DE}" dt="2022-12-21T19:53:13.111" v="70" actId="47"/>
        <pc:sldMkLst>
          <pc:docMk/>
          <pc:sldMk cId="1355797967" sldId="270"/>
        </pc:sldMkLst>
        <pc:spChg chg="del">
          <ac:chgData name="AGNIESZKA RABIEJ" userId="93477e16d25c13e1" providerId="LiveId" clId="{4E1C1336-9D8F-45C8-87E4-E79A248C82DE}" dt="2022-12-21T19:51:38.511" v="52"/>
          <ac:spMkLst>
            <pc:docMk/>
            <pc:sldMk cId="1355797967" sldId="270"/>
            <ac:spMk id="8" creationId="{AB8C311F-7253-4AED-9701-7FC0708C41C7}"/>
          </ac:spMkLst>
        </pc:spChg>
        <pc:spChg chg="del">
          <ac:chgData name="AGNIESZKA RABIEJ" userId="93477e16d25c13e1" providerId="LiveId" clId="{4E1C1336-9D8F-45C8-87E4-E79A248C82DE}" dt="2022-12-21T19:51:38.511" v="52"/>
          <ac:spMkLst>
            <pc:docMk/>
            <pc:sldMk cId="1355797967" sldId="270"/>
            <ac:spMk id="10" creationId="{E2384209-CB15-4CDF-9D31-C44FD9A3F20D}"/>
          </ac:spMkLst>
        </pc:spChg>
        <pc:spChg chg="del">
          <ac:chgData name="AGNIESZKA RABIEJ" userId="93477e16d25c13e1" providerId="LiveId" clId="{4E1C1336-9D8F-45C8-87E4-E79A248C82DE}" dt="2022-12-21T19:51:38.511" v="52"/>
          <ac:spMkLst>
            <pc:docMk/>
            <pc:sldMk cId="1355797967" sldId="270"/>
            <ac:spMk id="11" creationId="{2633B3B5-CC90-43F0-8714-D31D1F3F0209}"/>
          </ac:spMkLst>
        </pc:spChg>
        <pc:spChg chg="del">
          <ac:chgData name="AGNIESZKA RABIEJ" userId="93477e16d25c13e1" providerId="LiveId" clId="{4E1C1336-9D8F-45C8-87E4-E79A248C82DE}" dt="2022-12-21T19:51:38.511" v="52"/>
          <ac:spMkLst>
            <pc:docMk/>
            <pc:sldMk cId="1355797967" sldId="270"/>
            <ac:spMk id="13" creationId="{A8D57A06-A426-446D-B02C-A2DC6B62E45E}"/>
          </ac:spMkLst>
        </pc:spChg>
      </pc:sldChg>
      <pc:sldChg chg="delSp modSp add mod setBg delDesignElem">
        <pc:chgData name="AGNIESZKA RABIEJ" userId="93477e16d25c13e1" providerId="LiveId" clId="{4E1C1336-9D8F-45C8-87E4-E79A248C82DE}" dt="2022-12-21T19:53:03.893" v="69" actId="1440"/>
        <pc:sldMkLst>
          <pc:docMk/>
          <pc:sldMk cId="1633009990" sldId="271"/>
        </pc:sldMkLst>
        <pc:spChg chg="del">
          <ac:chgData name="AGNIESZKA RABIEJ" userId="93477e16d25c13e1" providerId="LiveId" clId="{4E1C1336-9D8F-45C8-87E4-E79A248C82DE}" dt="2022-12-21T19:52:57.222" v="67"/>
          <ac:spMkLst>
            <pc:docMk/>
            <pc:sldMk cId="1633009990" sldId="271"/>
            <ac:spMk id="8" creationId="{AB8C311F-7253-4AED-9701-7FC0708C41C7}"/>
          </ac:spMkLst>
        </pc:spChg>
        <pc:spChg chg="del">
          <ac:chgData name="AGNIESZKA RABIEJ" userId="93477e16d25c13e1" providerId="LiveId" clId="{4E1C1336-9D8F-45C8-87E4-E79A248C82DE}" dt="2022-12-21T19:52:57.222" v="67"/>
          <ac:spMkLst>
            <pc:docMk/>
            <pc:sldMk cId="1633009990" sldId="271"/>
            <ac:spMk id="10" creationId="{E2384209-CB15-4CDF-9D31-C44FD9A3F20D}"/>
          </ac:spMkLst>
        </pc:spChg>
        <pc:spChg chg="del">
          <ac:chgData name="AGNIESZKA RABIEJ" userId="93477e16d25c13e1" providerId="LiveId" clId="{4E1C1336-9D8F-45C8-87E4-E79A248C82DE}" dt="2022-12-21T19:52:57.222" v="67"/>
          <ac:spMkLst>
            <pc:docMk/>
            <pc:sldMk cId="1633009990" sldId="271"/>
            <ac:spMk id="11" creationId="{2633B3B5-CC90-43F0-8714-D31D1F3F0209}"/>
          </ac:spMkLst>
        </pc:spChg>
        <pc:spChg chg="del">
          <ac:chgData name="AGNIESZKA RABIEJ" userId="93477e16d25c13e1" providerId="LiveId" clId="{4E1C1336-9D8F-45C8-87E4-E79A248C82DE}" dt="2022-12-21T19:52:57.222" v="67"/>
          <ac:spMkLst>
            <pc:docMk/>
            <pc:sldMk cId="1633009990" sldId="271"/>
            <ac:spMk id="13" creationId="{A8D57A06-A426-446D-B02C-A2DC6B62E45E}"/>
          </ac:spMkLst>
        </pc:spChg>
        <pc:picChg chg="mod">
          <ac:chgData name="AGNIESZKA RABIEJ" userId="93477e16d25c13e1" providerId="LiveId" clId="{4E1C1336-9D8F-45C8-87E4-E79A248C82DE}" dt="2022-12-21T19:53:03.893" v="69" actId="1440"/>
          <ac:picMkLst>
            <pc:docMk/>
            <pc:sldMk cId="1633009990" sldId="271"/>
            <ac:picMk id="2" creationId="{C26D3F53-1632-44D5-6AEA-4DDDC2ED20D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DB7F31-B9B2-18C8-1B5C-785B2D74B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6F2488-AB3F-5CD1-C28E-78F94FBEB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D58384-79F7-8F2A-0AC7-2D076C6B9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2DD8-B6E1-4E9F-9691-54F19D544086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DFBB50A-2F55-D02B-58B5-F61BB613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F7D99A2-26C2-7277-C6E1-B9C0AE17D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67CF-1928-46F2-8E18-3D8775F21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805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54A922-4E8C-AEC0-F37C-6D1098B29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49C8612-360B-338E-7690-242012AC2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B5AC2B-B99B-C84A-CB00-90495274F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2DD8-B6E1-4E9F-9691-54F19D544086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FB8546F-A569-0F83-EC4E-E0B9F1AC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09DABB9-D84E-1234-2E38-25E8F2768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67CF-1928-46F2-8E18-3D8775F21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4765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ECB6E0F-9A2C-782B-F665-2CEB680DD9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1EB1514-24CF-94D7-3C9D-BF027B997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7A5407-ADA5-BF5B-E6B3-CAC04986F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2DD8-B6E1-4E9F-9691-54F19D544086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404BB47-2B20-CD90-9696-CF0A73677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0B8D227-3979-9C51-89F7-709F03231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67CF-1928-46F2-8E18-3D8775F21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862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86B6BB-E077-D0EF-5059-BDEF1932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371D8C-84C0-CA17-DEAE-3DCF6ECF2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87CB21D-5F55-764D-0387-84F29A585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2DD8-B6E1-4E9F-9691-54F19D544086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341CBA-DB69-B33F-399A-2C8C18166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D9E0F24-4740-F22C-C604-FA66850D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67CF-1928-46F2-8E18-3D8775F21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744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5D399E-AC56-823A-67CE-0CB0B4A81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540B7EE-3C59-9187-2B42-BD91FE956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E808E22-6BFC-9DCF-FF9F-9CF11DA5C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2DD8-B6E1-4E9F-9691-54F19D544086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D18C47C-299C-2E80-7742-31B98F096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F1C1C88-7D64-D5A9-4766-0A28328E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67CF-1928-46F2-8E18-3D8775F21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059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B5FF08-BE5F-3FF9-3A89-214665955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D3F38F-82D2-B45E-6D1A-80B8AF96F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1FA0C39-E091-019D-3C70-D6D4157CF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403BE31-DAA5-07BD-B33B-50EE5EBDD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2DD8-B6E1-4E9F-9691-54F19D544086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B88A013-A369-38F0-38B5-6B611DD13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53D3C14-7890-1F1E-ADE1-958152F7A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67CF-1928-46F2-8E18-3D8775F21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694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44628F-E678-A80B-5434-723E86C3A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BCB8837-3E6D-1DE4-6966-890D08A7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421B364-FED5-8FA3-E259-AD2B3E457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A48EBBE-FA14-9F85-1B69-163C60EC9F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547028A-D8CC-B863-5A7B-C822BE487F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00CF36C-55E1-FF08-B2BC-311E9ED2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2DD8-B6E1-4E9F-9691-54F19D544086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4AF8BCF-E09C-BAA9-FFA3-2F45C71E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2E8EB55-ECB4-8E86-7B40-61329CE68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67CF-1928-46F2-8E18-3D8775F21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17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05CDE9-41D9-5F4E-7ED2-4FDDD771A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FF91C69-8640-2D9B-710A-67AA82BF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2DD8-B6E1-4E9F-9691-54F19D544086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52150FB-36B4-D858-C4EF-727CAD382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BC13EAA-1E9E-144D-7340-0A6DD565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67CF-1928-46F2-8E18-3D8775F21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506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502A819-B6A1-88CD-9C5E-6B5BB3B0F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2DD8-B6E1-4E9F-9691-54F19D544086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0C81CEE-BB9D-AC79-9EF5-DE205C1C4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E18FB06-553A-E76A-25F7-3118ED190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67CF-1928-46F2-8E18-3D8775F21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175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CECA8C-6286-4F44-423A-B94BAF1B9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430A6D-BD9E-478A-7FF2-A9964B81C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3729672-5140-C084-42F9-E7E422ACD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2ACEF32-963E-85B1-7FE8-C902B4585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2DD8-B6E1-4E9F-9691-54F19D544086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B5592A7-11E2-217F-12DE-68228A79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9DB2AC1-9D61-9623-8AB1-090E9D3E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67CF-1928-46F2-8E18-3D8775F21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36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CE5892-12B7-FE81-8662-F6F2A225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531C674-9BFA-B781-5A78-552FE3FA65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18A94B5-9B82-F28D-6D92-6205C0517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D9BCF7B-C396-5C3A-301D-69904E8B4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2DD8-B6E1-4E9F-9691-54F19D544086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C9F8D88-8B2F-E31D-F719-8583EB74A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DAD52CC-CC69-0EA6-2DA2-35E59DFB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67CF-1928-46F2-8E18-3D8775F21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380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91A152C-473B-A344-DC60-5103FF14D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93CE97A-8D50-A661-C643-49CF67664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A4F171-C8F2-1A65-29CC-D40B55728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22DD8-B6E1-4E9F-9691-54F19D544086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7EBEE02-4B04-C3B6-06B6-53F356A0B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BE3832-532C-C4CF-232B-E05D6B602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67CF-1928-46F2-8E18-3D8775F21D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122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'Dama z gronostajem' pędzla Leonarda da Vinci">
            <a:extLst>
              <a:ext uri="{FF2B5EF4-FFF2-40B4-BE49-F238E27FC236}">
                <a16:creationId xmlns:a16="http://schemas.microsoft.com/office/drawing/2014/main" id="{75ABFF8B-EEC1-A754-8011-2003F78913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6" r="12736"/>
          <a:stretch/>
        </p:blipFill>
        <p:spPr bwMode="auto">
          <a:xfrm>
            <a:off x="6421035" y="643467"/>
            <a:ext cx="5129784" cy="5571066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 descr="Obraz zawierający budynek, rzeźba, kamień&#10;&#10;Opis wygenerowany automatycznie">
            <a:extLst>
              <a:ext uri="{FF2B5EF4-FFF2-40B4-BE49-F238E27FC236}">
                <a16:creationId xmlns:a16="http://schemas.microsoft.com/office/drawing/2014/main" id="{B872D1C7-7A78-9A87-6B5F-202ACA02BA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4" b="13898"/>
          <a:stretch/>
        </p:blipFill>
        <p:spPr bwMode="auto">
          <a:xfrm>
            <a:off x="641180" y="643467"/>
            <a:ext cx="5129784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0216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 descr="Wisława Szymborska to jedna z najwybitniejszych polskich poetek. Należy do najczęściej tłumaczonych polskich autorów; jej utwory przetłumaczono na 42 języki. Świat o Szymborskiej usłyszał w 1996 roku, kiedy to nagrodzono jej twórczość Literacką Nagrodą Nobla.">
            <a:extLst>
              <a:ext uri="{FF2B5EF4-FFF2-40B4-BE49-F238E27FC236}">
                <a16:creationId xmlns:a16="http://schemas.microsoft.com/office/drawing/2014/main" id="{E8A1E49F-4CF7-4636-EC5C-C819CB509D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" r="1351"/>
          <a:stretch/>
        </p:blipFill>
        <p:spPr bwMode="auto">
          <a:xfrm>
            <a:off x="329316" y="10"/>
            <a:ext cx="11862684" cy="6857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805424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Obraz 1" descr="Le Chat Noir - historia słynnego plakatu.">
            <a:extLst>
              <a:ext uri="{FF2B5EF4-FFF2-40B4-BE49-F238E27FC236}">
                <a16:creationId xmlns:a16="http://schemas.microsoft.com/office/drawing/2014/main" id="{78886E33-4941-46F3-830D-63E4CFE8B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512" y="983891"/>
            <a:ext cx="2944930" cy="3993126"/>
          </a:xfrm>
          <a:prstGeom prst="rect">
            <a:avLst/>
          </a:prstGeom>
          <a:noFill/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az 2" descr="Unikatowy szezlong Biedermeier z ok. 1850 roku.">
            <a:extLst>
              <a:ext uri="{FF2B5EF4-FFF2-40B4-BE49-F238E27FC236}">
                <a16:creationId xmlns:a16="http://schemas.microsoft.com/office/drawing/2014/main" id="{0555A12D-47FA-65DC-C993-65F8BB877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3990" y="1715030"/>
            <a:ext cx="5943238" cy="3967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4268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Obraz 1" descr="Rośliny i steet art. Zobaczcie najlepsze prace! - e-ogrody - Zielone Miasto">
            <a:extLst>
              <a:ext uri="{FF2B5EF4-FFF2-40B4-BE49-F238E27FC236}">
                <a16:creationId xmlns:a16="http://schemas.microsoft.com/office/drawing/2014/main" id="{C4891428-BC1F-BDB8-98BB-142A959B1F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" r="-2" b="-2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75048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Obraz 1" descr="Grafika Książka po okładce">
            <a:extLst>
              <a:ext uri="{FF2B5EF4-FFF2-40B4-BE49-F238E27FC236}">
                <a16:creationId xmlns:a16="http://schemas.microsoft.com/office/drawing/2014/main" id="{96794955-69DE-7ACB-083F-F26B03A0F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9226" y="1289713"/>
            <a:ext cx="2902623" cy="4073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0035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6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 descr="Muzeum Literatury » Blog Archive » Wystawa „Kolaże Wisławy Szymborskiej”">
            <a:extLst>
              <a:ext uri="{FF2B5EF4-FFF2-40B4-BE49-F238E27FC236}">
                <a16:creationId xmlns:a16="http://schemas.microsoft.com/office/drawing/2014/main" id="{6919CD05-BF6C-2344-24E4-63C0E4018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4512" y="643467"/>
            <a:ext cx="8222975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5583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yklejanki Wisławy Szymborskiej">
            <a:extLst>
              <a:ext uri="{FF2B5EF4-FFF2-40B4-BE49-F238E27FC236}">
                <a16:creationId xmlns:a16="http://schemas.microsoft.com/office/drawing/2014/main" id="{C26D3F53-1632-44D5-6AEA-4DDDC2ED2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8874" y="457200"/>
            <a:ext cx="4294251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300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Obraz 1" descr="Wisława Szymborska &quot;Kolaże, czyli wyklejanki lub karteczki własnego wyrobu&quot;  - Fundacja Wisławy Szymborskiej">
            <a:extLst>
              <a:ext uri="{FF2B5EF4-FFF2-40B4-BE49-F238E27FC236}">
                <a16:creationId xmlns:a16="http://schemas.microsoft.com/office/drawing/2014/main" id="{ECBBAE9C-40A9-F798-E842-6A766B4F73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2" b="2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836738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 descr="Kolaże Szymborskiej w MOCAK-u - Fundacja Wisławy Szymborskiej">
            <a:extLst>
              <a:ext uri="{FF2B5EF4-FFF2-40B4-BE49-F238E27FC236}">
                <a16:creationId xmlns:a16="http://schemas.microsoft.com/office/drawing/2014/main" id="{08B44A13-4823-6F8E-4695-7572BC4BD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355" y="457200"/>
            <a:ext cx="8521290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3322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esoła, ale nie za bardzo - wystawa oryginalnych kolaży Wisławy  Szymborskiej i nie tylko... - Niezła sztuka - newsy">
            <a:extLst>
              <a:ext uri="{FF2B5EF4-FFF2-40B4-BE49-F238E27FC236}">
                <a16:creationId xmlns:a16="http://schemas.microsoft.com/office/drawing/2014/main" id="{8E7691C0-45E6-F95F-ECEC-030AFD1EF4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5" b="1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5200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Panoramiczny</PresentationFormat>
  <Paragraphs>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RABIEJ</dc:creator>
  <cp:lastModifiedBy>AGNIESZKA RABIEJ</cp:lastModifiedBy>
  <cp:revision>1</cp:revision>
  <dcterms:created xsi:type="dcterms:W3CDTF">2022-12-21T19:47:46Z</dcterms:created>
  <dcterms:modified xsi:type="dcterms:W3CDTF">2022-12-21T19:53:17Z</dcterms:modified>
</cp:coreProperties>
</file>